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303" r:id="rId6"/>
    <p:sldId id="296" r:id="rId7"/>
    <p:sldId id="297" r:id="rId8"/>
    <p:sldId id="298" r:id="rId9"/>
    <p:sldId id="299" r:id="rId10"/>
    <p:sldId id="300" r:id="rId11"/>
    <p:sldId id="301" r:id="rId12"/>
    <p:sldId id="259" r:id="rId13"/>
    <p:sldId id="260" r:id="rId14"/>
    <p:sldId id="261" r:id="rId15"/>
    <p:sldId id="262" r:id="rId16"/>
    <p:sldId id="264" r:id="rId17"/>
    <p:sldId id="285" r:id="rId18"/>
    <p:sldId id="284" r:id="rId19"/>
    <p:sldId id="258" r:id="rId20"/>
    <p:sldId id="271" r:id="rId21"/>
    <p:sldId id="281" r:id="rId22"/>
    <p:sldId id="282" r:id="rId23"/>
    <p:sldId id="283" r:id="rId24"/>
    <p:sldId id="286" r:id="rId25"/>
    <p:sldId id="287" r:id="rId26"/>
    <p:sldId id="308" r:id="rId27"/>
    <p:sldId id="309" r:id="rId28"/>
    <p:sldId id="310" r:id="rId29"/>
    <p:sldId id="307" r:id="rId30"/>
    <p:sldId id="290" r:id="rId31"/>
    <p:sldId id="317" r:id="rId32"/>
    <p:sldId id="318" r:id="rId33"/>
    <p:sldId id="319" r:id="rId34"/>
    <p:sldId id="320" r:id="rId35"/>
    <p:sldId id="321" r:id="rId36"/>
    <p:sldId id="322" r:id="rId37"/>
    <p:sldId id="291" r:id="rId38"/>
    <p:sldId id="292" r:id="rId39"/>
    <p:sldId id="293" r:id="rId40"/>
    <p:sldId id="288" r:id="rId41"/>
    <p:sldId id="289" r:id="rId42"/>
    <p:sldId id="304" r:id="rId43"/>
    <p:sldId id="305" r:id="rId44"/>
    <p:sldId id="306" r:id="rId45"/>
    <p:sldId id="312" r:id="rId46"/>
    <p:sldId id="313" r:id="rId47"/>
    <p:sldId id="314" r:id="rId48"/>
    <p:sldId id="315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8" autoAdjust="0"/>
    <p:restoredTop sz="94660"/>
  </p:normalViewPr>
  <p:slideViewPr>
    <p:cSldViewPr>
      <p:cViewPr varScale="1">
        <p:scale>
          <a:sx n="102" d="100"/>
          <a:sy n="102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75522-47DB-4954-AAED-5095FD74A27E}" type="datetimeFigureOut">
              <a:rPr lang="ko-KR" altLang="en-US" smtClean="0"/>
              <a:pPr/>
              <a:t>2015-05-12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A080B-D323-4E24-9A31-4D83C5FBB8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My Opinion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Blue whales are the largest animals to ever live.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2226" name="Picture 2" descr="http://media.web.britannica.com/eb-media/57/73257-050-7BA1BE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1999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healthyfoodteam.com/wp-content/uploads/2014/02/Healthy-Foo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Eating healthy makes you feel happier.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8925" y="5165725"/>
            <a:ext cx="8229600" cy="4525963"/>
          </a:xfrm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What is your opinion of the following pictures?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3.amazonaws.com/rapgenius/filepicker%2Fslv1aly3QzS0Pq4oNICr_ugly_b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19800" cy="672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hdwallpapersplus.com/wp-content/uploads/2013/06/beautiful-fairy-fairies-wallpaper-fanclu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7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s4.fanpop.com/image/photos/14700000/So-cute-puppies-14749028-1600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7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aveapathea.com/wp-content/uploads/2010/12/crazyey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242911" cy="5524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jewishvirtuallibrary.org/images/hitl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9986" y="0"/>
            <a:ext cx="95139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.innovativelanguage.com/wordlists/media/thumb/9423_fit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152401"/>
            <a:ext cx="7010400" cy="701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List of opinions: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Ugly</a:t>
            </a:r>
          </a:p>
          <a:p>
            <a:r>
              <a:rPr lang="en-US" altLang="ko-KR" dirty="0" smtClean="0"/>
              <a:t>Beautiful</a:t>
            </a:r>
          </a:p>
          <a:p>
            <a:r>
              <a:rPr lang="en-US" altLang="ko-KR" dirty="0" smtClean="0"/>
              <a:t>Cute</a:t>
            </a:r>
          </a:p>
          <a:p>
            <a:r>
              <a:rPr lang="en-US" altLang="ko-KR" dirty="0" smtClean="0"/>
              <a:t>Crazy</a:t>
            </a:r>
          </a:p>
          <a:p>
            <a:r>
              <a:rPr lang="en-US" altLang="ko-KR" dirty="0" smtClean="0"/>
              <a:t>Bad</a:t>
            </a:r>
          </a:p>
          <a:p>
            <a:r>
              <a:rPr lang="en-US" altLang="ko-KR" dirty="0" smtClean="0"/>
              <a:t>cheap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thumbs.dreamstime.com/t/public-opinion-businessmen-ties-glasses-business-46058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72065"/>
            <a:ext cx="8153400" cy="48859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u="sng" dirty="0" smtClean="0"/>
              <a:t>opinion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Opinion = What do you think?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think ________.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think it’s ugly. </a:t>
            </a:r>
          </a:p>
          <a:p>
            <a:endParaRPr lang="en-US" altLang="ko-KR" dirty="0"/>
          </a:p>
          <a:p>
            <a:r>
              <a:rPr lang="en-US" altLang="ko-KR" dirty="0" smtClean="0"/>
              <a:t>I think she’s cute.</a:t>
            </a:r>
          </a:p>
          <a:p>
            <a:endParaRPr lang="en-US" altLang="ko-KR" dirty="0"/>
          </a:p>
          <a:p>
            <a:r>
              <a:rPr lang="en-US" altLang="ko-KR" dirty="0" smtClean="0"/>
              <a:t>I think he’s a good golfer.  </a:t>
            </a:r>
          </a:p>
          <a:p>
            <a:endParaRPr lang="en-US" altLang="ko-KR" dirty="0" smtClean="0"/>
          </a:p>
        </p:txBody>
      </p:sp>
      <p:pic>
        <p:nvPicPr>
          <p:cNvPr id="16386" name="Picture 2" descr="http://i986.photobucket.com/albums/ae347/And1Renders/Other%20Sports%20Renders/psd_12475370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25" y="238124"/>
            <a:ext cx="2809875" cy="6619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photovide.com/wp-content/uploads/2012/01/most-interesting-photos-of-street-Art-2011-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28600"/>
            <a:ext cx="9342567" cy="6257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bertc.com/subfour/truth/images/ATT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6305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2" name="Picture 4" descr="http://upload.wikimedia.org/wikipedia/commons/9/9c/Philip_Absolon._Cassie_Thinking_About_Cub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675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en.islcollective.com/wuploads/preview_new/full_52269_vocabulary_for_expressing_ones_opinio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1"/>
            <a:ext cx="4876800" cy="6898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think… </a:t>
            </a:r>
            <a:endParaRPr lang="ko-KR" alt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5842000" cy="408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What’s the best place to live?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4516" name="Picture 4" descr="http://www.imagebase.net/var/albums/Concept/World%20Map%20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4771"/>
            <a:ext cx="9144000" cy="5253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What’s the best video game?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3490" name="Picture 2" descr="http://fc05.deviantart.net/fs70/i/2012/198/3/4/yo_videogames__by_ry_spirit-d57k3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799"/>
            <a:ext cx="8572500" cy="502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Who is the worst superhero?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2466" name="Picture 2" descr="http://i124.photobucket.com/albums/p17/1crashley/Marvel-superhe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1631"/>
            <a:ext cx="9144000" cy="5246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Who is the most beautiful girl?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5538" name="Picture 2" descr="http://redd-dcraig.prod.wordpress.jmg.com/wp-content/uploads/sites/43/2014/05/qu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83065"/>
            <a:ext cx="9144000" cy="4774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://3.bp.blogspot.com/_wlEpKpwwGr0/TSnljNE4MAI/AAAAAAAAAOM/OTo35xQIViU/s1600/fact_or_opin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400800" cy="6646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Agree / Disagree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 descr="http://image.slidesharecdn.com/agree-131217175509-phpapp01/95/agree-or-disagree-1-638.jpg?cb=1387303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67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143000"/>
          </a:xfrm>
        </p:spPr>
        <p:txBody>
          <a:bodyPr/>
          <a:lstStyle/>
          <a:p>
            <a:r>
              <a:rPr lang="en-US" altLang="ko-KR" dirty="0" smtClean="0"/>
              <a:t>Agree = 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457200"/>
            <a:ext cx="2133600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sz="3600" dirty="0" smtClean="0"/>
              <a:t>동의하다</a:t>
            </a:r>
            <a:endParaRPr lang="ko-KR" altLang="en-US" b="1" dirty="0"/>
          </a:p>
        </p:txBody>
      </p:sp>
      <p:pic>
        <p:nvPicPr>
          <p:cNvPr id="3074" name="Picture 2" descr="http://31.media.tumblr.com/tumblr_m09plvItq51rqfhi2o1_4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1235"/>
            <a:ext cx="9144000" cy="5146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1143000"/>
          </a:xfrm>
        </p:spPr>
        <p:txBody>
          <a:bodyPr/>
          <a:lstStyle/>
          <a:p>
            <a:r>
              <a:rPr lang="en-US" altLang="ko-KR" dirty="0" smtClean="0"/>
              <a:t>Disagree = 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5257800" y="533400"/>
            <a:ext cx="2819400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sz="3600" dirty="0" smtClean="0"/>
              <a:t>맞지 않다</a:t>
            </a:r>
            <a:endParaRPr lang="ko-KR" altLang="en-US" b="1" dirty="0"/>
          </a:p>
        </p:txBody>
      </p:sp>
      <p:pic>
        <p:nvPicPr>
          <p:cNvPr id="2052" name="Picture 4" descr="http://assets0.ordienetworks.com/images/GifGuide/michael_scott/The-Office-gifs-the-office-14948948-240-19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6096000" cy="497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Agree / Disagree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http://images4.wikia.nocookie.net/degrassi/images/6/69/Rach_chandler_disagre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918371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Agree / Disagree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218" name="Picture 2" descr="http://1.bp.blogspot.com/-HhKWravM_0A/TZd6zIOmXHI/AAAAAAAAMgQ/ykBPQIDbM5M/s1600/dgbsisisinonon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76401"/>
            <a:ext cx="918723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Agree: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</a:t>
            </a:r>
            <a:r>
              <a:rPr lang="en-US" altLang="ko-KR" dirty="0" smtClean="0">
                <a:solidFill>
                  <a:srgbClr val="C00000"/>
                </a:solidFill>
              </a:rPr>
              <a:t>second </a:t>
            </a:r>
            <a:r>
              <a:rPr lang="en-US" altLang="ko-KR" dirty="0" smtClean="0"/>
              <a:t>that idea.  </a:t>
            </a:r>
          </a:p>
          <a:p>
            <a:endParaRPr lang="en-US" altLang="ko-KR" dirty="0"/>
          </a:p>
          <a:p>
            <a:r>
              <a:rPr lang="en-US" altLang="ko-KR" dirty="0" smtClean="0"/>
              <a:t>I </a:t>
            </a:r>
            <a:r>
              <a:rPr lang="en-US" altLang="ko-KR" dirty="0" smtClean="0">
                <a:solidFill>
                  <a:srgbClr val="C00000"/>
                </a:solidFill>
              </a:rPr>
              <a:t>agree</a:t>
            </a:r>
            <a:r>
              <a:rPr lang="en-US" altLang="ko-KR" dirty="0" smtClean="0"/>
              <a:t> with you.  </a:t>
            </a:r>
          </a:p>
          <a:p>
            <a:endParaRPr lang="en-US" altLang="ko-KR" dirty="0"/>
          </a:p>
          <a:p>
            <a:r>
              <a:rPr lang="en-US" altLang="ko-KR" dirty="0" smtClean="0"/>
              <a:t>I’m </a:t>
            </a:r>
            <a:r>
              <a:rPr lang="en-US" altLang="ko-KR" dirty="0" smtClean="0">
                <a:solidFill>
                  <a:srgbClr val="C00000"/>
                </a:solidFill>
              </a:rPr>
              <a:t>for</a:t>
            </a:r>
            <a:r>
              <a:rPr lang="en-US" altLang="ko-KR" dirty="0" smtClean="0"/>
              <a:t> the idea.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Disagree: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</a:t>
            </a:r>
            <a:r>
              <a:rPr lang="en-US" altLang="ko-KR" dirty="0" smtClean="0">
                <a:solidFill>
                  <a:srgbClr val="C00000"/>
                </a:solidFill>
              </a:rPr>
              <a:t>object</a:t>
            </a:r>
            <a:r>
              <a:rPr lang="en-US" altLang="ko-KR" dirty="0" smtClean="0"/>
              <a:t> to that idea.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I’m </a:t>
            </a:r>
            <a:r>
              <a:rPr lang="en-US" altLang="ko-KR" dirty="0" smtClean="0">
                <a:solidFill>
                  <a:srgbClr val="C00000"/>
                </a:solidFill>
              </a:rPr>
              <a:t>opposed</a:t>
            </a:r>
            <a:r>
              <a:rPr lang="en-US" altLang="ko-KR" dirty="0" smtClean="0"/>
              <a:t> to the idea.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I’m </a:t>
            </a:r>
            <a:r>
              <a:rPr lang="en-US" altLang="ko-KR" dirty="0" smtClean="0">
                <a:solidFill>
                  <a:srgbClr val="C00000"/>
                </a:solidFill>
              </a:rPr>
              <a:t>against</a:t>
            </a:r>
            <a:r>
              <a:rPr lang="en-US" altLang="ko-KR" dirty="0" smtClean="0"/>
              <a:t> the idea.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He is a strong man.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 descr="http://www.keepbusy.net/pics/pic-dump-23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696200" cy="530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Lilies are the most beautiful flower.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6082" name="Picture 2" descr="http://typesofflower.com/wp-content/uploads/2015/01/peruvian-lilies-pla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American Football is the best sport.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 descr="http://a.espncdn.com/photo/2012/1104/nfl_week9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 + 1 = 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7346" name="Picture 2" descr="http://www.drganic.co.kr/data/file/notice/237760050_T51Bxztk_lors12B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128838"/>
            <a:ext cx="9144001" cy="4729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Agree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950" y="2552700"/>
            <a:ext cx="562610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Disagree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550" y="2476500"/>
            <a:ext cx="491490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0418" name="Picture 2" descr="https://thatmakestwo.files.wordpress.com/2012/08/nut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9394" name="Picture 2" descr="http://www.motivateusnot.com/resize.php?name=LzM3OC9SZWFsaXR5LVdvcnN0LWdhbWUtZXZlci00Yjk0YmY4OTc3MWFiLmpwZw==&amp;w=550&amp;h=9999&amp;extension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0358"/>
            <a:ext cx="9144000" cy="754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8370" name="Picture 2" descr="http://demotivationalpost.com/motivators/11941109160/the-worst-job-e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2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Debate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Each side take one side of an argument.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Alcohol should be illegal.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Agree / Disagree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High school students should wear uniforms.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Junk food should be illegal in </a:t>
            </a:r>
            <a:r>
              <a:rPr lang="en-US" altLang="ko-KR" smtClean="0"/>
              <a:t>public schools.  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earth is round.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nssdc.gsfc.nasa.gov/planetary/image/earth_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Girls are smarter than boys.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6322" name="Picture 2" descr="https://fc02.deviantart.net/fs71/i/2011/146/0/b/girls_vs_boys_by_justinetin-d3h8xj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5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pyramids are very old.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5298" name="Picture 2" descr="http://cdn.history.com/sites/2/2013/12/egyptian-pyramids-hero-H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3505200"/>
            <a:ext cx="10257792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Dinosaurs lived in large groups.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4274" name="Picture 2" descr="http://fc08.deviantart.net/fs70/f/2010/348/f/0/dinosaur_herd_by_airt-d34v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7365" y="2286000"/>
            <a:ext cx="1039090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If I drop a ball, it will fall to the floor.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3250" name="Picture 2" descr="http://www.careerrocketeer.com/wp-content/uploads/Networking-Drop-B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929642"/>
            <a:ext cx="3962400" cy="4928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247</Words>
  <Application>Microsoft Office PowerPoint</Application>
  <PresentationFormat>화면 슬라이드 쇼(4:3)</PresentationFormat>
  <Paragraphs>60</Paragraphs>
  <Slides>48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Theme</vt:lpstr>
      <vt:lpstr>My Opinion </vt:lpstr>
      <vt:lpstr>What is opinion?</vt:lpstr>
      <vt:lpstr>PowerPoint 프레젠테이션</vt:lpstr>
      <vt:lpstr>1 + 1 = 2</vt:lpstr>
      <vt:lpstr>The earth is round. </vt:lpstr>
      <vt:lpstr>Girls are smarter than boys. </vt:lpstr>
      <vt:lpstr>The pyramids are very old. </vt:lpstr>
      <vt:lpstr>Dinosaurs lived in large groups.  </vt:lpstr>
      <vt:lpstr>If I drop a ball, it will fall to the floor.  </vt:lpstr>
      <vt:lpstr>Blue whales are the largest animals to ever live.  </vt:lpstr>
      <vt:lpstr>Eating healthy makes you feel happier.  </vt:lpstr>
      <vt:lpstr>What is your opinion of the following pictures?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List of opinions:</vt:lpstr>
      <vt:lpstr>I think ________.  </vt:lpstr>
      <vt:lpstr>PowerPoint 프레젠테이션</vt:lpstr>
      <vt:lpstr>PowerPoint 프레젠테이션</vt:lpstr>
      <vt:lpstr>PowerPoint 프레젠테이션</vt:lpstr>
      <vt:lpstr>PowerPoint 프레젠테이션</vt:lpstr>
      <vt:lpstr>I think… </vt:lpstr>
      <vt:lpstr>What’s the best place to live?</vt:lpstr>
      <vt:lpstr>What’s the best video game?</vt:lpstr>
      <vt:lpstr>Who is the worst superhero?   </vt:lpstr>
      <vt:lpstr>Who is the most beautiful girl?</vt:lpstr>
      <vt:lpstr>Agree / Disagree   </vt:lpstr>
      <vt:lpstr>Agree = </vt:lpstr>
      <vt:lpstr>Disagree = </vt:lpstr>
      <vt:lpstr>Agree / Disagree</vt:lpstr>
      <vt:lpstr>Agree / Disagree</vt:lpstr>
      <vt:lpstr>Agree:</vt:lpstr>
      <vt:lpstr>Disagree:  </vt:lpstr>
      <vt:lpstr>He is a strong man.  </vt:lpstr>
      <vt:lpstr>Lilies are the most beautiful flower.</vt:lpstr>
      <vt:lpstr>American Football is the best sport.  </vt:lpstr>
      <vt:lpstr>Agree </vt:lpstr>
      <vt:lpstr>Disagree  </vt:lpstr>
      <vt:lpstr>PowerPoint 프레젠테이션</vt:lpstr>
      <vt:lpstr>PowerPoint 프레젠테이션</vt:lpstr>
      <vt:lpstr>PowerPoint 프레젠테이션</vt:lpstr>
      <vt:lpstr>Debate</vt:lpstr>
      <vt:lpstr>Alcohol should be illegal.  </vt:lpstr>
      <vt:lpstr>High school students should wear uniforms.  </vt:lpstr>
      <vt:lpstr>Junk food should be illegal in public schools.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Opinion </dc:title>
  <dc:creator>user</dc:creator>
  <cp:lastModifiedBy>USER</cp:lastModifiedBy>
  <cp:revision>34</cp:revision>
  <dcterms:created xsi:type="dcterms:W3CDTF">2013-08-09T05:13:10Z</dcterms:created>
  <dcterms:modified xsi:type="dcterms:W3CDTF">2015-05-12T10:41:49Z</dcterms:modified>
</cp:coreProperties>
</file>