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57" r:id="rId4"/>
    <p:sldId id="266" r:id="rId5"/>
    <p:sldId id="293" r:id="rId6"/>
    <p:sldId id="291" r:id="rId7"/>
    <p:sldId id="267" r:id="rId8"/>
    <p:sldId id="294" r:id="rId9"/>
    <p:sldId id="265" r:id="rId10"/>
    <p:sldId id="277" r:id="rId11"/>
    <p:sldId id="274" r:id="rId12"/>
    <p:sldId id="272" r:id="rId13"/>
    <p:sldId id="273" r:id="rId14"/>
    <p:sldId id="275" r:id="rId15"/>
    <p:sldId id="258" r:id="rId16"/>
    <p:sldId id="260" r:id="rId17"/>
    <p:sldId id="259" r:id="rId18"/>
    <p:sldId id="261" r:id="rId19"/>
    <p:sldId id="298" r:id="rId20"/>
    <p:sldId id="300" r:id="rId21"/>
    <p:sldId id="295" r:id="rId22"/>
    <p:sldId id="296" r:id="rId23"/>
    <p:sldId id="262" r:id="rId24"/>
    <p:sldId id="286" r:id="rId25"/>
    <p:sldId id="285" r:id="rId26"/>
    <p:sldId id="284" r:id="rId27"/>
    <p:sldId id="281" r:id="rId28"/>
    <p:sldId id="282" r:id="rId29"/>
    <p:sldId id="279" r:id="rId30"/>
    <p:sldId id="264" r:id="rId31"/>
    <p:sldId id="283" r:id="rId32"/>
    <p:sldId id="280" r:id="rId33"/>
    <p:sldId id="278" r:id="rId34"/>
    <p:sldId id="263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8C32-3C8C-4D12-8C30-D500BB4E0CBA}" type="datetimeFigureOut">
              <a:rPr lang="en-US" smtClean="0"/>
              <a:pPr/>
              <a:t>5/12/2015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8C27-B2D0-4871-BE4D-550DE5A8D6B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87730&amp;id=62974008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 on the card: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Something you like to do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Pink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Something you don’t like to do?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Yellow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Rather / Than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I’d rather _____________ than ___________.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1500174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7030A0"/>
                </a:solidFill>
              </a:rPr>
              <a:t>Be rich			Be poor</a:t>
            </a:r>
            <a:endParaRPr lang="en-CA" sz="3600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2.s3.envato.com/files/36861788/richAndPoor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95736" y="2348880"/>
            <a:ext cx="6189562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7758138" cy="2686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Be rich and alone</a:t>
            </a:r>
          </a:p>
          <a:p>
            <a:pPr algn="ctr">
              <a:buNone/>
            </a:pPr>
            <a:r>
              <a:rPr lang="en-CA" dirty="0" smtClean="0">
                <a:solidFill>
                  <a:srgbClr val="0070C0"/>
                </a:solidFill>
              </a:rPr>
              <a:t>OR </a:t>
            </a:r>
          </a:p>
          <a:p>
            <a:pPr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Be poor but have </a:t>
            </a:r>
          </a:p>
          <a:p>
            <a:pPr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many friends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images.indymedia.org/imc/twincities/image/8/17340_04%20Barney%20Billion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2940847" cy="4071942"/>
          </a:xfrm>
          <a:prstGeom prst="rect">
            <a:avLst/>
          </a:prstGeom>
          <a:noFill/>
        </p:spPr>
      </p:pic>
      <p:pic>
        <p:nvPicPr>
          <p:cNvPr id="11266" name="Picture 2" descr="http://sphotos.ak.fbcdn.net/photos-ak-sf2p/v65/234/1/629740082/n629740082_85958_89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06" y="3571876"/>
            <a:ext cx="4381499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Watch soccer 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70C0"/>
                </a:solidFill>
              </a:rPr>
              <a:t>OR 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Play 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soccer</a:t>
            </a:r>
            <a:endParaRPr lang="en-CA" sz="48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2010soccerworldcup.files.wordpress.com/2009/04/soccer-fans-south-am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3619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freewebs.com/mischeifboy/soc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12976"/>
            <a:ext cx="287655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Fly to the moon </a:t>
            </a:r>
          </a:p>
          <a:p>
            <a:pPr algn="ctr">
              <a:buNone/>
            </a:pPr>
            <a:r>
              <a:rPr lang="en-CA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Build your own house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govdocs.evergreen.edu/hotopics/wrightbros100/space-shu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57562"/>
            <a:ext cx="318892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yakimahabitat.org/images/530%20Chestnut,%20Topp/all%20toge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8255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usworld.org/_cms/news/pics/foto_sys_Afbeeldingen_Afbeelding_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9" y="1785926"/>
            <a:ext cx="5578495" cy="2919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886" y="1628800"/>
            <a:ext cx="432911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400" dirty="0" smtClean="0">
                <a:solidFill>
                  <a:srgbClr val="00B050"/>
                </a:solidFill>
              </a:rPr>
              <a:t>Take a bus</a:t>
            </a:r>
          </a:p>
          <a:p>
            <a:pPr algn="ctr">
              <a:buNone/>
            </a:pPr>
            <a:r>
              <a:rPr lang="en-CA" sz="44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4400" dirty="0" smtClean="0">
                <a:solidFill>
                  <a:srgbClr val="00B050"/>
                </a:solidFill>
              </a:rPr>
              <a:t>Take a train</a:t>
            </a:r>
            <a:endParaRPr lang="en-CA" sz="4400" dirty="0">
              <a:solidFill>
                <a:srgbClr val="00B050"/>
              </a:solidFill>
            </a:endParaRPr>
          </a:p>
        </p:txBody>
      </p:sp>
      <p:pic>
        <p:nvPicPr>
          <p:cNvPr id="10244" name="Picture 4" descr="http://users.sisna.com/jimbobnay/SkiTrain/WP-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7140"/>
            <a:ext cx="9144000" cy="193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prefer...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/>
          </a:bodyPr>
          <a:lstStyle/>
          <a:p>
            <a:r>
              <a:rPr lang="en-CA" sz="4800" dirty="0" smtClean="0"/>
              <a:t>I prefer  ___________.</a:t>
            </a:r>
          </a:p>
          <a:p>
            <a:r>
              <a:rPr lang="en-CA" sz="4800" dirty="0" smtClean="0"/>
              <a:t>I would prefer  ___________.</a:t>
            </a:r>
            <a:endParaRPr lang="en-C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2500306"/>
            <a:ext cx="4214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or Noun</a:t>
            </a:r>
            <a:endParaRPr lang="en-CA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3571876"/>
            <a:ext cx="4214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or Noun</a:t>
            </a:r>
            <a:endParaRPr lang="en-CA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you like...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71612"/>
            <a:ext cx="7615262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3600" dirty="0" smtClean="0">
                <a:solidFill>
                  <a:srgbClr val="00B050"/>
                </a:solidFill>
              </a:rPr>
              <a:t>Home cooking</a:t>
            </a:r>
          </a:p>
          <a:p>
            <a:pPr algn="ctr">
              <a:buNone/>
            </a:pPr>
            <a:r>
              <a:rPr lang="en-CA" sz="36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3600" dirty="0" smtClean="0">
                <a:solidFill>
                  <a:srgbClr val="00B050"/>
                </a:solidFill>
              </a:rPr>
              <a:t>Restaurant food</a:t>
            </a:r>
            <a:endParaRPr lang="en-CA" sz="36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charlotte.momslikeme.com/UserImage.aspx?f=Image/Mothers_Best_Cover_Image.jpg&amp;mbr=541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5828"/>
            <a:ext cx="3357554" cy="388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radisson.com/rad/images/hotels/MBHECLA/Restaurant_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00050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animalbehavior.net/GRAPHICS/PUPPY/puppy%20bull%20terr%20down%20for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9" y="3670266"/>
            <a:ext cx="4143372" cy="3187734"/>
          </a:xfrm>
          <a:prstGeom prst="rect">
            <a:avLst/>
          </a:prstGeom>
          <a:noFill/>
        </p:spPr>
      </p:pic>
      <p:pic>
        <p:nvPicPr>
          <p:cNvPr id="6146" name="Picture 2" descr="http://www.hoax-slayer.com/images/no-bonsai-kit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3909867" cy="58578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you like .....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Cats 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Dogs</a:t>
            </a:r>
            <a:endParaRPr lang="en-CA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you want...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000" dirty="0" err="1" smtClean="0">
                <a:solidFill>
                  <a:srgbClr val="00B050"/>
                </a:solidFill>
              </a:rPr>
              <a:t>Kimbap</a:t>
            </a:r>
            <a:endParaRPr lang="en-CA" sz="40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CA" sz="40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4000" dirty="0" err="1" smtClean="0">
                <a:solidFill>
                  <a:srgbClr val="00B050"/>
                </a:solidFill>
              </a:rPr>
              <a:t>Ddeokbokki</a:t>
            </a:r>
            <a:endParaRPr lang="en-CA" sz="40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www.freewebs.com/koreatb2/korean%20traditional%20food/kimbap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4088"/>
            <a:ext cx="3857620" cy="295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wiki.galbijim.com/images/thumb/5/52/DSCN0931.JPG/250px-DSCN0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3857620" cy="2900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asternewmedia.org/news/images/more_digital_video_cameras_2_by_Maffu_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166115"/>
            <a:ext cx="4000496" cy="3691886"/>
          </a:xfrm>
          <a:prstGeom prst="rect">
            <a:avLst/>
          </a:prstGeom>
          <a:noFill/>
        </p:spPr>
      </p:pic>
      <p:pic>
        <p:nvPicPr>
          <p:cNvPr id="9218" name="Picture 2" descr="http://www.uiwp.uiuc.edu/porfolio_2008/erin_ludwick/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6075"/>
            <a:ext cx="5072066" cy="31519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4400" dirty="0" smtClean="0">
                <a:solidFill>
                  <a:srgbClr val="00B050"/>
                </a:solidFill>
              </a:rPr>
              <a:t>Read a book</a:t>
            </a:r>
          </a:p>
          <a:p>
            <a:pPr algn="ctr">
              <a:buNone/>
            </a:pPr>
            <a:r>
              <a:rPr lang="en-CA" sz="4400" dirty="0" smtClean="0">
                <a:solidFill>
                  <a:srgbClr val="0070C0"/>
                </a:solidFill>
              </a:rPr>
              <a:t>OR</a:t>
            </a:r>
          </a:p>
          <a:p>
            <a:pPr algn="ctr">
              <a:buNone/>
            </a:pPr>
            <a:r>
              <a:rPr lang="en-CA" sz="4400" dirty="0" smtClean="0">
                <a:solidFill>
                  <a:srgbClr val="00B050"/>
                </a:solidFill>
              </a:rPr>
              <a:t>Watch a movie</a:t>
            </a:r>
            <a:endParaRPr lang="en-CA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Would you rather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Cards: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Answer, “Would </a:t>
            </a:r>
            <a:r>
              <a:rPr lang="en-US" altLang="ko-KR" smtClean="0"/>
              <a:t>you rather….” 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Would you rather  __________ or _________?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 you want ___________ or ___________?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 you like ___________ or ____________?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9 students: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616" y="1556789"/>
          <a:ext cx="7200801" cy="4752530"/>
        </p:xfrm>
        <a:graphic>
          <a:graphicData uri="http://schemas.openxmlformats.org/drawingml/2006/table">
            <a:tbl>
              <a:tblPr/>
              <a:tblGrid>
                <a:gridCol w="2447463"/>
                <a:gridCol w="2326102"/>
                <a:gridCol w="2427236"/>
              </a:tblGrid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______________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______________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your favourite color?</a:t>
            </a:r>
            <a:endParaRPr lang="en-CA" dirty="0"/>
          </a:p>
        </p:txBody>
      </p:sp>
      <p:pic>
        <p:nvPicPr>
          <p:cNvPr id="3076" name="Picture 4" descr="http://www.ntms-conf.org/images/Lancement-de-la-TV-HD-mobile-chez-Oran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1887549" cy="188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images.fanpop.com/images/image_uploads/Purple-Wallpaper-purple-558782_1024_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2311396" cy="173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http://www.dynamicaqua.com/raingear_files/sw_black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500306"/>
            <a:ext cx="20002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http://www.jetstone.nl/js/media/composiet/kleuren/Beach-Medium-Gr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143248"/>
            <a:ext cx="20002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http://www.kd-handbags.com/images/1%20images/Interiors/Br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786190"/>
            <a:ext cx="1928794" cy="192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http://www.ambitpress.com/custom-packaging/images/swatch_large/foil/lightbl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286256"/>
            <a:ext cx="1976428" cy="197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8" name="Picture 16" descr="http://www.fastdecals.com/images/Graphics/Dark_blu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5072074"/>
            <a:ext cx="2143140" cy="197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0" name="Picture 18" descr="http://slowmuse.files.wordpress.com/2008/12/gre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142984"/>
            <a:ext cx="2446865" cy="183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2" name="Picture 20" descr="http://www.tritech-computers.com/store2/images/Wacom%20Bamboo%20Tablet%20Med%20Silver%20CTE650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1643050"/>
            <a:ext cx="2246983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4" name="Picture 22" descr="http://darmano.typepad.com/logic_emotion/images/r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071678"/>
            <a:ext cx="2220534" cy="190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6" name="Picture 24" descr="http://matthewyglesias.theatlantic.com/pin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928726" y="4357694"/>
            <a:ext cx="2571768" cy="154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8" name="Picture 26" descr="http://www.pollsb.com/photos/o/46907-yellow_color_pick_one_yellow_food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596" y="5143512"/>
            <a:ext cx="2039930" cy="152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http://www.breathewellbeing.com.au/images/general/White%20Album.jp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9770" y="2571744"/>
            <a:ext cx="2054230" cy="205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Yellow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Happiness</a:t>
            </a:r>
          </a:p>
          <a:p>
            <a:r>
              <a:rPr lang="en-US" dirty="0" smtClean="0"/>
              <a:t>Wisdom</a:t>
            </a:r>
          </a:p>
          <a:p>
            <a:r>
              <a:rPr lang="en-CA" dirty="0" smtClean="0"/>
              <a:t>Imagination </a:t>
            </a:r>
          </a:p>
          <a:p>
            <a:r>
              <a:rPr lang="en-CA" dirty="0" smtClean="0"/>
              <a:t>“sunny personality”</a:t>
            </a:r>
          </a:p>
          <a:p>
            <a:endParaRPr lang="en-CA" dirty="0" smtClean="0"/>
          </a:p>
          <a:p>
            <a:r>
              <a:rPr lang="en-CA" dirty="0" smtClean="0"/>
              <a:t>Coward (easily scared)</a:t>
            </a:r>
          </a:p>
          <a:p>
            <a:endParaRPr lang="en-CA" dirty="0"/>
          </a:p>
        </p:txBody>
      </p:sp>
      <p:pic>
        <p:nvPicPr>
          <p:cNvPr id="39938" name="Picture 2" descr="http://www.blog.automotiveaddicts.com/wp-content/uploads/2008/04/2008-convertible-yellow-ed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142984"/>
            <a:ext cx="4929191" cy="351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n-CA" dirty="0" smtClean="0"/>
              <a:t>Pink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Love </a:t>
            </a:r>
          </a:p>
          <a:p>
            <a:r>
              <a:rPr lang="en-CA" dirty="0" smtClean="0"/>
              <a:t>Affection  </a:t>
            </a:r>
          </a:p>
          <a:p>
            <a:r>
              <a:rPr lang="en-CA" dirty="0" smtClean="0"/>
              <a:t>Motherly</a:t>
            </a:r>
          </a:p>
          <a:p>
            <a:endParaRPr lang="en-CA" dirty="0" smtClean="0"/>
          </a:p>
          <a:p>
            <a:r>
              <a:rPr lang="en-CA" dirty="0" smtClean="0"/>
              <a:t>Wants protection </a:t>
            </a:r>
          </a:p>
          <a:p>
            <a:pPr lvl="1"/>
            <a:r>
              <a:rPr lang="en-CA" dirty="0" smtClean="0"/>
              <a:t>Sheltered life</a:t>
            </a:r>
          </a:p>
          <a:p>
            <a:r>
              <a:rPr lang="en-CA" dirty="0" smtClean="0"/>
              <a:t>Delicate and fragile</a:t>
            </a:r>
          </a:p>
          <a:p>
            <a:endParaRPr lang="en-CA" dirty="0" smtClean="0"/>
          </a:p>
        </p:txBody>
      </p:sp>
      <p:pic>
        <p:nvPicPr>
          <p:cNvPr id="38914" name="Picture 2" descr="http://farm4.static.flickr.com/3056/2920455998_3a6ee02b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658" y="1928802"/>
            <a:ext cx="3805341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Health and vitality </a:t>
            </a:r>
          </a:p>
          <a:p>
            <a:r>
              <a:rPr lang="en-CA" dirty="0" smtClean="0"/>
              <a:t>Passion – Love and Anger</a:t>
            </a:r>
          </a:p>
          <a:p>
            <a:r>
              <a:rPr lang="en-CA" dirty="0" smtClean="0"/>
              <a:t>Outgoing </a:t>
            </a:r>
          </a:p>
          <a:p>
            <a:r>
              <a:rPr lang="en-CA" dirty="0" smtClean="0"/>
              <a:t>Ambitious </a:t>
            </a:r>
          </a:p>
          <a:p>
            <a:endParaRPr lang="en-CA" dirty="0" smtClean="0"/>
          </a:p>
        </p:txBody>
      </p:sp>
      <p:pic>
        <p:nvPicPr>
          <p:cNvPr id="37890" name="Picture 2" descr="http://www.fabiovisentin.com/photography/photo/12/red-rose-macro-dsc01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3464962"/>
            <a:ext cx="5072066" cy="339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Calm</a:t>
            </a:r>
          </a:p>
          <a:p>
            <a:r>
              <a:rPr lang="en-CA" dirty="0" smtClean="0"/>
              <a:t>Compassionate </a:t>
            </a:r>
          </a:p>
          <a:p>
            <a:r>
              <a:rPr lang="en-CA" dirty="0" smtClean="0"/>
              <a:t>Sensitive</a:t>
            </a:r>
          </a:p>
          <a:p>
            <a:r>
              <a:rPr lang="en-CA" dirty="0" smtClean="0"/>
              <a:t>Patient </a:t>
            </a:r>
          </a:p>
          <a:p>
            <a:r>
              <a:rPr lang="en-CA" dirty="0" smtClean="0"/>
              <a:t>Wisdom</a:t>
            </a:r>
          </a:p>
          <a:p>
            <a:endParaRPr lang="en-CA" dirty="0"/>
          </a:p>
        </p:txBody>
      </p:sp>
      <p:pic>
        <p:nvPicPr>
          <p:cNvPr id="34818" name="Picture 2" descr="http://www.citytourcard.com/cms/upload/partner/berlin/BlueMan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3857628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z-buckeye2.civicplus.com/images/pages/N278/green%20br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5029"/>
            <a:ext cx="5508632" cy="58429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0" y="1600200"/>
            <a:ext cx="3400420" cy="4525963"/>
          </a:xfrm>
        </p:spPr>
        <p:txBody>
          <a:bodyPr/>
          <a:lstStyle/>
          <a:p>
            <a:r>
              <a:rPr lang="en-CA" dirty="0" smtClean="0"/>
              <a:t>Harmony </a:t>
            </a:r>
          </a:p>
          <a:p>
            <a:r>
              <a:rPr lang="en-CA" dirty="0" smtClean="0"/>
              <a:t>Hope</a:t>
            </a:r>
          </a:p>
          <a:p>
            <a:r>
              <a:rPr lang="en-CA" dirty="0" smtClean="0"/>
              <a:t>Renewal </a:t>
            </a:r>
          </a:p>
          <a:p>
            <a:r>
              <a:rPr lang="en-CA" dirty="0" smtClean="0"/>
              <a:t>Peaceful </a:t>
            </a:r>
          </a:p>
          <a:p>
            <a:r>
              <a:rPr lang="en-CA" dirty="0" smtClean="0"/>
              <a:t>Social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18" y="1785926"/>
            <a:ext cx="4114800" cy="4525963"/>
          </a:xfrm>
        </p:spPr>
        <p:txBody>
          <a:bodyPr/>
          <a:lstStyle/>
          <a:p>
            <a:r>
              <a:rPr lang="en-US" dirty="0" smtClean="0"/>
              <a:t>Pure</a:t>
            </a:r>
          </a:p>
          <a:p>
            <a:r>
              <a:rPr lang="en-US" dirty="0" smtClean="0"/>
              <a:t>Clean</a:t>
            </a:r>
          </a:p>
          <a:p>
            <a:r>
              <a:rPr lang="en-US" dirty="0" smtClean="0"/>
              <a:t>Innocent</a:t>
            </a:r>
          </a:p>
          <a:p>
            <a:endParaRPr lang="en-US" dirty="0" smtClean="0"/>
          </a:p>
          <a:p>
            <a:r>
              <a:rPr lang="en-US" dirty="0" smtClean="0"/>
              <a:t>Naive  </a:t>
            </a:r>
            <a:endParaRPr lang="en-CA" dirty="0"/>
          </a:p>
        </p:txBody>
      </p:sp>
      <p:pic>
        <p:nvPicPr>
          <p:cNvPr id="32770" name="Picture 2" descr="http://www.hownottoactold.com/wp-content/uploads/2009/12/white_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rtbistro.monster.com/nfs/artbistro/attachment_images/0021/9079/Ice_20CreamSund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26014"/>
            <a:ext cx="2300281" cy="41319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>
                <a:solidFill>
                  <a:srgbClr val="0070C0"/>
                </a:solidFill>
              </a:rPr>
              <a:t>Do you want </a:t>
            </a:r>
            <a:r>
              <a:rPr lang="en-CA" sz="4400" dirty="0" smtClean="0">
                <a:solidFill>
                  <a:srgbClr val="00B050"/>
                </a:solidFill>
              </a:rPr>
              <a:t>Ice Cream </a:t>
            </a:r>
            <a:r>
              <a:rPr lang="en-CA" sz="4400" dirty="0" smtClean="0">
                <a:solidFill>
                  <a:srgbClr val="0070C0"/>
                </a:solidFill>
              </a:rPr>
              <a:t>OR</a:t>
            </a:r>
            <a:r>
              <a:rPr lang="en-CA" sz="4400" dirty="0" smtClean="0">
                <a:solidFill>
                  <a:srgbClr val="00B050"/>
                </a:solidFill>
              </a:rPr>
              <a:t> Baby food?</a:t>
            </a:r>
            <a:endParaRPr lang="en-CA" sz="4400" dirty="0">
              <a:solidFill>
                <a:srgbClr val="00B050"/>
              </a:solidFill>
            </a:endParaRPr>
          </a:p>
        </p:txBody>
      </p:sp>
      <p:pic>
        <p:nvPicPr>
          <p:cNvPr id="29700" name="Picture 4" descr="http://i89.photobucket.com/albums/k210/spademallard/baby-food-bo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705100"/>
            <a:ext cx="32004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Conservative</a:t>
            </a:r>
          </a:p>
          <a:p>
            <a:r>
              <a:rPr lang="en-US" dirty="0" smtClean="0"/>
              <a:t>Serious</a:t>
            </a:r>
          </a:p>
          <a:p>
            <a:r>
              <a:rPr lang="en-US" dirty="0" smtClean="0"/>
              <a:t>Mysterious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Evil</a:t>
            </a:r>
            <a:endParaRPr lang="en-CA" dirty="0"/>
          </a:p>
        </p:txBody>
      </p:sp>
      <p:pic>
        <p:nvPicPr>
          <p:cNvPr id="1026" name="Picture 2" descr="http://www.seriouswheels.com/pics-2006/2006-Rolls-Royce-Phantom-Black-SA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17" y="3171838"/>
            <a:ext cx="4914883" cy="368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Silver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Cool</a:t>
            </a:r>
          </a:p>
          <a:p>
            <a:r>
              <a:rPr lang="en-CA" dirty="0" smtClean="0"/>
              <a:t>Playful</a:t>
            </a:r>
          </a:p>
          <a:p>
            <a:r>
              <a:rPr lang="en-CA" dirty="0" smtClean="0"/>
              <a:t>Modern </a:t>
            </a:r>
          </a:p>
          <a:p>
            <a:r>
              <a:rPr lang="en-CA" dirty="0" smtClean="0"/>
              <a:t>Have expensive things</a:t>
            </a:r>
            <a:endParaRPr lang="en-CA" dirty="0"/>
          </a:p>
        </p:txBody>
      </p:sp>
      <p:pic>
        <p:nvPicPr>
          <p:cNvPr id="36866" name="Picture 2" descr="http://myminiaturesite.altervista.org/immagini/Dungeons%20of%20Dread/Young_Silver_Dr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36576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en-CA" dirty="0" smtClean="0"/>
              <a:t>Brown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Nature</a:t>
            </a:r>
          </a:p>
          <a:p>
            <a:r>
              <a:rPr lang="en-CA" dirty="0" smtClean="0"/>
              <a:t>Down to earth **</a:t>
            </a:r>
          </a:p>
          <a:p>
            <a:r>
              <a:rPr lang="en-US" dirty="0" smtClean="0"/>
              <a:t>Friendly </a:t>
            </a:r>
          </a:p>
          <a:p>
            <a:r>
              <a:rPr lang="en-US" dirty="0" smtClean="0"/>
              <a:t>Responsible </a:t>
            </a:r>
          </a:p>
          <a:p>
            <a:endParaRPr lang="en-US" dirty="0" smtClean="0"/>
          </a:p>
          <a:p>
            <a:r>
              <a:rPr lang="en-US" dirty="0" smtClean="0"/>
              <a:t>Inflexible </a:t>
            </a:r>
            <a:endParaRPr lang="en-CA" dirty="0" smtClean="0"/>
          </a:p>
        </p:txBody>
      </p:sp>
      <p:pic>
        <p:nvPicPr>
          <p:cNvPr id="33794" name="Picture 2" descr="http://valuestockphoto.com/downloads/20893-2/tree_barkIMGP2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356"/>
            <a:ext cx="4607733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r>
              <a:rPr lang="en-US" dirty="0" smtClean="0"/>
              <a:t>Neutral</a:t>
            </a:r>
          </a:p>
          <a:p>
            <a:r>
              <a:rPr lang="en-US" dirty="0" smtClean="0"/>
              <a:t>Conservative</a:t>
            </a:r>
          </a:p>
          <a:p>
            <a:r>
              <a:rPr lang="en-US" dirty="0" smtClean="0"/>
              <a:t>Cautious  </a:t>
            </a:r>
          </a:p>
          <a:p>
            <a:endParaRPr lang="en-US" dirty="0" smtClean="0"/>
          </a:p>
          <a:p>
            <a:r>
              <a:rPr lang="en-US" dirty="0" smtClean="0"/>
              <a:t>Work too much</a:t>
            </a:r>
            <a:endParaRPr lang="en-CA" dirty="0"/>
          </a:p>
        </p:txBody>
      </p:sp>
      <p:pic>
        <p:nvPicPr>
          <p:cNvPr id="31746" name="Picture 2" descr="http://www.crowdedskies.com/images/new_g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2933700"/>
            <a:ext cx="46863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4" y="1643050"/>
            <a:ext cx="3857652" cy="4525963"/>
          </a:xfrm>
        </p:spPr>
        <p:txBody>
          <a:bodyPr/>
          <a:lstStyle/>
          <a:p>
            <a:r>
              <a:rPr lang="en-US" dirty="0" smtClean="0"/>
              <a:t>Royalty (dignified) </a:t>
            </a:r>
          </a:p>
          <a:p>
            <a:r>
              <a:rPr lang="en-US" dirty="0" smtClean="0"/>
              <a:t>Artistic</a:t>
            </a:r>
          </a:p>
          <a:p>
            <a:r>
              <a:rPr lang="en-US" dirty="0" smtClean="0"/>
              <a:t>Unique </a:t>
            </a:r>
          </a:p>
          <a:p>
            <a:r>
              <a:rPr lang="en-US" dirty="0" smtClean="0"/>
              <a:t>Spiritual</a:t>
            </a:r>
            <a:endParaRPr lang="en-CA" dirty="0"/>
          </a:p>
        </p:txBody>
      </p:sp>
      <p:pic>
        <p:nvPicPr>
          <p:cNvPr id="2050" name="Picture 2" descr="http://www.weddingsonthefrenchriviera.com/wp-content/uploads/2009/04/blog-purple-wedding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495300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luxury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Popular / Social </a:t>
            </a:r>
          </a:p>
          <a:p>
            <a:r>
              <a:rPr lang="en-US" smtClean="0"/>
              <a:t>Curiosity </a:t>
            </a:r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40962" name="Picture 2" descr="http://www.mediabistro.com/agencyspy/original/orange-valensi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26" y="2000240"/>
            <a:ext cx="4500574" cy="4500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favorite 3 animals?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favorite 3 animals?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your friends think about you.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you think of yourself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you want to be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want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4800" dirty="0" smtClean="0"/>
          </a:p>
          <a:p>
            <a:r>
              <a:rPr lang="en-CA" sz="4800" dirty="0" smtClean="0"/>
              <a:t>I want __________.</a:t>
            </a:r>
          </a:p>
          <a:p>
            <a:endParaRPr lang="en-CA" sz="4800" dirty="0" smtClean="0"/>
          </a:p>
          <a:p>
            <a:r>
              <a:rPr lang="en-CA" sz="4800" dirty="0" smtClean="0"/>
              <a:t>I want to ___________.</a:t>
            </a:r>
            <a:endParaRPr lang="en-C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3929066"/>
            <a:ext cx="17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endParaRPr lang="en-CA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204864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</a:t>
            </a:r>
            <a:endParaRPr lang="en-CA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Both / Neither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7030A0"/>
                </a:solidFill>
              </a:rPr>
              <a:t>2</a:t>
            </a:r>
            <a:r>
              <a:rPr lang="en-CA" dirty="0" smtClean="0"/>
              <a:t> things = </a:t>
            </a:r>
            <a:r>
              <a:rPr lang="en-CA" dirty="0" smtClean="0">
                <a:solidFill>
                  <a:srgbClr val="7030A0"/>
                </a:solidFill>
              </a:rPr>
              <a:t>both</a:t>
            </a:r>
          </a:p>
          <a:p>
            <a:endParaRPr lang="en-CA" dirty="0" smtClean="0"/>
          </a:p>
          <a:p>
            <a:r>
              <a:rPr lang="en-CA" dirty="0" smtClean="0">
                <a:solidFill>
                  <a:srgbClr val="7030A0"/>
                </a:solidFill>
              </a:rPr>
              <a:t>0</a:t>
            </a:r>
            <a:r>
              <a:rPr lang="en-CA" dirty="0" smtClean="0"/>
              <a:t> things = </a:t>
            </a:r>
            <a:r>
              <a:rPr lang="en-CA" dirty="0" smtClean="0">
                <a:solidFill>
                  <a:srgbClr val="7030A0"/>
                </a:solidFill>
              </a:rPr>
              <a:t>neither</a:t>
            </a:r>
            <a:endParaRPr lang="en-CA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rtbistro.monster.com/nfs/artbistro/attachment_images/0021/9079/Ice_20CreamSund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26014"/>
            <a:ext cx="2300281" cy="41319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>
                <a:solidFill>
                  <a:srgbClr val="0070C0"/>
                </a:solidFill>
              </a:rPr>
              <a:t>Do you want </a:t>
            </a:r>
            <a:r>
              <a:rPr lang="en-CA" sz="4400" dirty="0" smtClean="0">
                <a:solidFill>
                  <a:srgbClr val="00B050"/>
                </a:solidFill>
              </a:rPr>
              <a:t>Ice Cream </a:t>
            </a:r>
            <a:r>
              <a:rPr lang="en-CA" sz="4400" dirty="0" smtClean="0">
                <a:solidFill>
                  <a:srgbClr val="0070C0"/>
                </a:solidFill>
              </a:rPr>
              <a:t>OR</a:t>
            </a:r>
            <a:r>
              <a:rPr lang="en-CA" sz="4400" dirty="0" smtClean="0">
                <a:solidFill>
                  <a:srgbClr val="00B050"/>
                </a:solidFill>
              </a:rPr>
              <a:t> Pizza?</a:t>
            </a:r>
            <a:endParaRPr lang="en-CA" sz="4400" dirty="0">
              <a:solidFill>
                <a:srgbClr val="00B050"/>
              </a:solidFill>
            </a:endParaRPr>
          </a:p>
        </p:txBody>
      </p:sp>
      <p:pic>
        <p:nvPicPr>
          <p:cNvPr id="44034" name="Picture 2" descr="http://venitospizza.food.officelive.com/images/foto_piz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39528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071678"/>
            <a:ext cx="8229600" cy="40544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Dance 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70C0"/>
                </a:solidFill>
              </a:rPr>
              <a:t>OR 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Sing</a:t>
            </a:r>
            <a:endParaRPr lang="en-CA" sz="4800" dirty="0">
              <a:solidFill>
                <a:srgbClr val="00B050"/>
              </a:solidFill>
            </a:endParaRPr>
          </a:p>
        </p:txBody>
      </p:sp>
      <p:pic>
        <p:nvPicPr>
          <p:cNvPr id="11266" name="Picture 2" descr="http://spotifyplaylists.co.uk/wp-content/uploads/603/img_1356_danc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0471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i.ehow.com/images/GlobalPhoto/Articles/4838255/sing-main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0"/>
            <a:ext cx="521495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Would you rather 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071678"/>
            <a:ext cx="8229600" cy="40544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Eat an insect </a:t>
            </a:r>
            <a:endParaRPr lang="en-CA" sz="48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CA" sz="4800" dirty="0" smtClean="0">
                <a:solidFill>
                  <a:srgbClr val="0070C0"/>
                </a:solidFill>
              </a:rPr>
              <a:t>OR </a:t>
            </a:r>
          </a:p>
          <a:p>
            <a:pPr algn="ctr">
              <a:buNone/>
            </a:pPr>
            <a:r>
              <a:rPr lang="en-CA" sz="4800" dirty="0" smtClean="0">
                <a:solidFill>
                  <a:srgbClr val="00B050"/>
                </a:solidFill>
              </a:rPr>
              <a:t>Swim with sharks?</a:t>
            </a:r>
            <a:endParaRPr lang="en-CA" sz="4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themeatymatters.files.wordpress.com/2010/10/bug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412776"/>
            <a:ext cx="32177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mexicopremiere.com/wp-content/uploads/2008/06/anes-sh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653136"/>
            <a:ext cx="3810000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I’d rather...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en-CA" sz="4800" dirty="0" smtClean="0"/>
              <a:t>I would rather ___________.</a:t>
            </a:r>
            <a:endParaRPr lang="en-C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2071678"/>
            <a:ext cx="17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endParaRPr lang="en-CA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374</Words>
  <Application>Microsoft Office PowerPoint</Application>
  <PresentationFormat>화면 슬라이드 쇼(4:3)</PresentationFormat>
  <Paragraphs>201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Theme</vt:lpstr>
      <vt:lpstr>Write on the card:  </vt:lpstr>
      <vt:lpstr>Would you rather</vt:lpstr>
      <vt:lpstr>Choice</vt:lpstr>
      <vt:lpstr>I want</vt:lpstr>
      <vt:lpstr>Both / Neither</vt:lpstr>
      <vt:lpstr>Choice</vt:lpstr>
      <vt:lpstr>Would you rather ...</vt:lpstr>
      <vt:lpstr>Would you rather ...</vt:lpstr>
      <vt:lpstr>I’d rather... </vt:lpstr>
      <vt:lpstr>Rather / Than</vt:lpstr>
      <vt:lpstr>Would you rather ...</vt:lpstr>
      <vt:lpstr>Would you rather ...</vt:lpstr>
      <vt:lpstr>Would you rather ...</vt:lpstr>
      <vt:lpstr>Would you rather ...</vt:lpstr>
      <vt:lpstr>I prefer...</vt:lpstr>
      <vt:lpstr>Do you like...</vt:lpstr>
      <vt:lpstr>Do you like .....</vt:lpstr>
      <vt:lpstr>Do you want...</vt:lpstr>
      <vt:lpstr>Would you rather ...</vt:lpstr>
      <vt:lpstr>Cards:  </vt:lpstr>
      <vt:lpstr>Make Your Own Question:</vt:lpstr>
      <vt:lpstr>Ask 9 students:</vt:lpstr>
      <vt:lpstr>What is your favourite color?</vt:lpstr>
      <vt:lpstr>Yellow </vt:lpstr>
      <vt:lpstr>Pink</vt:lpstr>
      <vt:lpstr>Red</vt:lpstr>
      <vt:lpstr>Blue</vt:lpstr>
      <vt:lpstr>Green</vt:lpstr>
      <vt:lpstr>White</vt:lpstr>
      <vt:lpstr>Black</vt:lpstr>
      <vt:lpstr>Silver</vt:lpstr>
      <vt:lpstr>Brown</vt:lpstr>
      <vt:lpstr>Grey</vt:lpstr>
      <vt:lpstr>Purple</vt:lpstr>
      <vt:lpstr>Orange</vt:lpstr>
      <vt:lpstr>What are your favorite 3 animals?</vt:lpstr>
      <vt:lpstr>What are your favorite 3 animals?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rather</dc:title>
  <dc:creator>Tim</dc:creator>
  <cp:lastModifiedBy>USER</cp:lastModifiedBy>
  <cp:revision>57</cp:revision>
  <dcterms:created xsi:type="dcterms:W3CDTF">2010-04-02T04:21:49Z</dcterms:created>
  <dcterms:modified xsi:type="dcterms:W3CDTF">2015-05-12T11:49:39Z</dcterms:modified>
</cp:coreProperties>
</file>