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4" r:id="rId18"/>
    <p:sldId id="275" r:id="rId19"/>
    <p:sldId id="273" r:id="rId20"/>
    <p:sldId id="272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0075-A3AF-4638-BB29-B90FEE82595F}" type="datetimeFigureOut">
              <a:rPr lang="ko-KR" altLang="en-US" smtClean="0"/>
              <a:pPr/>
              <a:t>2015-05-27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9063-B806-417F-BBD7-4717440E03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 did you do last weekend?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And next weekend… 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When is Christmas?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cdnnsw.stratacommunity.org.au/wp-content/uploads/2014/05/Choose-One-FOr-Celebr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44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01208" y="1916832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When do you have English Class with Mr. S?</a:t>
            </a:r>
            <a:endParaRPr lang="ko-KR" altLang="en-US" dirty="0"/>
          </a:p>
        </p:txBody>
      </p:sp>
      <p:pic>
        <p:nvPicPr>
          <p:cNvPr id="10242" name="Picture 2" descr="https://fbcdn-sphotos-g-a.akamaihd.net/hphotos-ak-xfa1/v/t1.0-9/10917311_10155143374400083_8692914464681868535_n.jpg?oh=332ea592fc7bb43affbdf0ba36b6b4b2&amp;oe=55C57526&amp;__gda__=1443421131_39b87539401905f4fea26feb69372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-3.web.britannica.com/eb-media/39/151339-004-68FCF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48392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When did the Korean war “end”?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When is class finished?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resources.phrasemix.com/img/full/2013-07-07-Class-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33099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When do you eat breakfast?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www.ihop.com/menus/main-menu/egg-combos/-/media/ihop/MenuItems/Breakfast%20Combos/Split%20Decision%20Breakfast/Split_Decision_Breakfast.png?mh=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3199"/>
            <a:ext cx="8820472" cy="451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rnandco.com/wp-content/uploads/2014/05/birthday-cake-popc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980728"/>
            <a:ext cx="5847885" cy="587727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When is your birthday?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When were you born?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s://s-media-cache-ak0.pinimg.com/originals/6d/a6/03/6da6035d47430215d6758e7305301b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1611"/>
            <a:ext cx="9144000" cy="538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://www.woodroseclub.com/events-and-activities/2013/april-2013/ca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544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s://s-media-cache-ak0.pinimg.com/236x/3d/ac/fc/3dacfccba7bb0c6af3ad38243196bb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814" y="-243408"/>
            <a:ext cx="6047522" cy="8020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Mr.S</a:t>
            </a:r>
            <a:r>
              <a:rPr lang="en-US" altLang="ko-KR" dirty="0" smtClean="0"/>
              <a:t>’ Schedule: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-4" y="2276872"/>
          <a:ext cx="9144004" cy="4527602"/>
        </p:xfrm>
        <a:graphic>
          <a:graphicData uri="http://schemas.openxmlformats.org/drawingml/2006/table">
            <a:tbl>
              <a:tblPr/>
              <a:tblGrid>
                <a:gridCol w="1647568"/>
                <a:gridCol w="1252152"/>
                <a:gridCol w="1252152"/>
                <a:gridCol w="1252152"/>
                <a:gridCol w="1252152"/>
                <a:gridCol w="1252152"/>
                <a:gridCol w="1235676"/>
              </a:tblGrid>
              <a:tr h="35999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Mon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Tue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Wed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Thu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Fri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Sat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9:00 - 9:40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0006"/>
                          </a:solidFill>
                          <a:latin typeface="맑은 고딕"/>
                        </a:rPr>
                        <a:t>6-5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6100"/>
                          </a:solidFill>
                          <a:latin typeface="맑은 고딕"/>
                        </a:rPr>
                        <a:t>5-4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6500"/>
                          </a:solidFill>
                          <a:latin typeface="맑은 고딕"/>
                        </a:rPr>
                        <a:t>4-1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학년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Going Abroad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9:50 - 10:30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0006"/>
                          </a:solidFill>
                          <a:latin typeface="맑은 고딕"/>
                        </a:rPr>
                        <a:t>6-1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0006"/>
                          </a:solidFill>
                          <a:latin typeface="맑은 고딕"/>
                        </a:rPr>
                        <a:t>6-6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6100"/>
                          </a:solidFill>
                          <a:latin typeface="맑은 고딕"/>
                        </a:rPr>
                        <a:t>5-5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6500"/>
                          </a:solidFill>
                          <a:latin typeface="맑은 고딕"/>
                        </a:rPr>
                        <a:t>4-2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학년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Going Abroad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10:40 - 11:20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0006"/>
                          </a:solidFill>
                          <a:latin typeface="맑은 고딕"/>
                        </a:rPr>
                        <a:t>6-3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0006"/>
                          </a:solidFill>
                          <a:latin typeface="맑은 고딕"/>
                        </a:rPr>
                        <a:t>6-7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6100"/>
                          </a:solidFill>
                          <a:latin typeface="맑은 고딕"/>
                        </a:rPr>
                        <a:t>5-3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6500"/>
                          </a:solidFill>
                          <a:latin typeface="맑은 고딕"/>
                        </a:rPr>
                        <a:t>4-3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6500"/>
                          </a:solidFill>
                          <a:latin typeface="맑은 고딕"/>
                        </a:rPr>
                        <a:t>4-6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Going Abroad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11:30 - 12:10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0006"/>
                          </a:solidFill>
                          <a:latin typeface="맑은 고딕"/>
                        </a:rPr>
                        <a:t>6-4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6100"/>
                          </a:solidFill>
                          <a:latin typeface="맑은 고딕"/>
                        </a:rPr>
                        <a:t>5-6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6100"/>
                          </a:solidFill>
                          <a:latin typeface="맑은 고딕"/>
                        </a:rPr>
                        <a:t>5-2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6500"/>
                          </a:solidFill>
                          <a:latin typeface="맑은 고딕"/>
                        </a:rPr>
                        <a:t>4-4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6500"/>
                          </a:solidFill>
                          <a:latin typeface="맑은 고딕"/>
                        </a:rPr>
                        <a:t>4-5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Going Abroad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99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unch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1:10 - 1:50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9C0006"/>
                          </a:solidFill>
                          <a:latin typeface="맑은 고딕"/>
                        </a:rPr>
                        <a:t>6-2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6100"/>
                          </a:solidFill>
                          <a:latin typeface="맑은 고딕"/>
                        </a:rPr>
                        <a:t>5-7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6100"/>
                          </a:solidFill>
                          <a:latin typeface="맑은 고딕"/>
                        </a:rPr>
                        <a:t>5-1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2:00 – 3:50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volleyball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1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3:00 - 3:50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EBS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volleyball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EBS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Dinner 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9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FFFFFF"/>
                          </a:solidFill>
                          <a:latin typeface="맑은 고딕"/>
                        </a:rPr>
                        <a:t>7:00 - 7:50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Daedeok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Daedeok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8:00 - 8:50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Daedeok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맑은 고딕"/>
                        </a:rPr>
                        <a:t>Daedeok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did you do last weekend?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www.twinkl.co.uk/image/resource_preview_xlarge/T-L-766-Weekend-Activities-Wordmat-To-Support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301" y="1844824"/>
            <a:ext cx="10026349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dwallpaperbackground.com/uploads/allimg/130714/South%20Korea%20combined%20girlhood%20computer%20hd%20free%20wallpapers%206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9200142" cy="517508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Celebrity Schedule  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Who is your favorite celebrity</a:t>
            </a:r>
          </a:p>
          <a:p>
            <a:r>
              <a:rPr lang="en-US" altLang="ko-KR" dirty="0" smtClean="0"/>
              <a:t>What do they do during the week? </a:t>
            </a:r>
            <a:endParaRPr lang="en-US" altLang="ko-KR" dirty="0"/>
          </a:p>
          <a:p>
            <a:r>
              <a:rPr lang="en-US" altLang="ko-KR" dirty="0" smtClean="0"/>
              <a:t>Make a weekly schedule for them.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Celebrity Name: _______________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268760"/>
            <a:ext cx="8892480" cy="5589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07504" y="198884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07504" y="270892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7504" y="342900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7504" y="414908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07504" y="486916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07504" y="558924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07504" y="630932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663280" y="1268760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959424" y="1268760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183560" y="1268760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6479704" y="1268760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7775848" y="1268760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367136" y="1268760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제목 1"/>
          <p:cNvSpPr txBox="1">
            <a:spLocks/>
          </p:cNvSpPr>
          <p:nvPr/>
        </p:nvSpPr>
        <p:spPr>
          <a:xfrm>
            <a:off x="144016" y="1268760"/>
            <a:ext cx="1259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Monday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1368152" y="1268760"/>
            <a:ext cx="1259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Tuesday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2699792" y="1268760"/>
            <a:ext cx="1259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Wednesday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960440" y="1268760"/>
            <a:ext cx="1259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Thursday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5220072" y="1268760"/>
            <a:ext cx="1259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Friday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6480720" y="1268760"/>
            <a:ext cx="1259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Saturday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7740352" y="1268760"/>
            <a:ext cx="1259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Sunday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will you do next weekend?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twinkl.co.uk/image/resource_preview_xlarge/T-L-766-Weekend-Activities-Wordmat-To-Support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301" y="1844824"/>
            <a:ext cx="10026349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What are some </a:t>
            </a:r>
            <a:r>
              <a:rPr lang="en-US" altLang="ko-KR" b="1" u="sng" dirty="0" smtClean="0"/>
              <a:t>fun</a:t>
            </a:r>
            <a:r>
              <a:rPr lang="en-US" altLang="ko-KR" dirty="0" smtClean="0"/>
              <a:t> things to do on the weekend?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twinkl.co.uk/image/resource_preview_xlarge/T-L-766-Weekend-Activities-Wordmat-To-Support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301" y="1844824"/>
            <a:ext cx="10026349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Verb Tense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/>
          <a:lstStyle/>
          <a:p>
            <a:r>
              <a:rPr lang="en-US" altLang="ko-KR" dirty="0" smtClean="0"/>
              <a:t>Past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Present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Future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547664" y="2132856"/>
            <a:ext cx="6912768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Yesterday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Last _______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Today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Nowadays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3200" dirty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Tomorrow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Next ___________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Past 		Present		Future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291581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615617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2699792" y="0"/>
            <a:ext cx="3672408" cy="62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Regular Verbs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-35496" y="1844824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6512" y="2420888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6512" y="2996952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-36512" y="3573016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5496" y="4149080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5496" y="4725144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-36512" y="5301208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5496" y="5877272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5496" y="6381328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제목 1"/>
          <p:cNvSpPr txBox="1">
            <a:spLocks/>
          </p:cNvSpPr>
          <p:nvPr/>
        </p:nvSpPr>
        <p:spPr>
          <a:xfrm>
            <a:off x="3203848" y="1196752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play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6444208" y="1772816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will listen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3203848" y="2348880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07504" y="2924944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used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300192" y="3501008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will ask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3203848" y="4077072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help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3203848" y="4653136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watch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251520" y="5229200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walked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107504" y="5733256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stayed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3203848" y="6237312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cycle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179512" y="119675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played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6300192" y="119675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play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179512" y="177281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listened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3203848" y="177281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listen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07504" y="234888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tried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6300192" y="234888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try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3131840" y="2924944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use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6300192" y="2924944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use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07504" y="3501008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asked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3203848" y="3501008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ask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179512" y="407707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helped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6300192" y="407707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help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07504" y="465313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watched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6300192" y="465313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watch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3203848" y="522920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walk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6372200" y="522920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walk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3203848" y="573325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stay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6372200" y="573325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stay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107504" y="623731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cycled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6372200" y="623731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cycle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Past 		  Present		Future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291581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615617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2699792" y="0"/>
            <a:ext cx="3672408" cy="62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Irregular Verbs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203848" y="1196752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ead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79512" y="1772816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was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35496" y="1844824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6512" y="2420888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6512" y="2996952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6512" y="3573016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-36512" y="3573016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5496" y="4149080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5496" y="4725144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5496" y="5301208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-36512" y="5301208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5496" y="5877272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5496" y="6381328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5496" y="7029400"/>
            <a:ext cx="9144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1"/>
          <p:cNvSpPr txBox="1">
            <a:spLocks/>
          </p:cNvSpPr>
          <p:nvPr/>
        </p:nvSpPr>
        <p:spPr>
          <a:xfrm>
            <a:off x="3131840" y="2348880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6300192" y="2924944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 eat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3275856" y="3501008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go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275856" y="4077072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take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0" y="4725144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wrote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6300192" y="5229200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will make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5805264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saw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131840" y="6237312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179512" y="119675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read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6300192" y="119675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read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131840" y="177281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am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6228184" y="1844824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ill be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107504" y="234888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bought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300192" y="234888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buy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07504" y="2924944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ate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203848" y="2924944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eat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107504" y="3501008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went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6156176" y="3501008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go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79512" y="407707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took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6300192" y="407707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take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3203848" y="465313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write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6300192" y="465313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write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07504" y="522920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made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3203848" y="522920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make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3203848" y="573325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6372200" y="573325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see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107504" y="623731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did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6372200" y="623731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will do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heoverwhelmedwoman.com/wp-content/uploads/2011/07/schedule-1copy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1560" y="1053448"/>
            <a:ext cx="7920000" cy="640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Schedule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 / At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At (time)</a:t>
            </a:r>
          </a:p>
          <a:p>
            <a:pPr algn="ctr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On (day)</a:t>
            </a:r>
          </a:p>
          <a:p>
            <a:pPr algn="ctr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In (year)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308</Words>
  <Application>Microsoft Office PowerPoint</Application>
  <PresentationFormat>화면 슬라이드 쇼(4:3)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What did you do last weekend? </vt:lpstr>
      <vt:lpstr>What did you do last weekend?</vt:lpstr>
      <vt:lpstr>What will you do next weekend? </vt:lpstr>
      <vt:lpstr>What are some fun things to do on the weekend?  </vt:lpstr>
      <vt:lpstr>Verb Tense </vt:lpstr>
      <vt:lpstr>Past   Present  Future</vt:lpstr>
      <vt:lpstr>Past     Present  Future</vt:lpstr>
      <vt:lpstr>Schedule </vt:lpstr>
      <vt:lpstr>On / At</vt:lpstr>
      <vt:lpstr>When is Christmas?  </vt:lpstr>
      <vt:lpstr>When do you have English Class with Mr. S?</vt:lpstr>
      <vt:lpstr>When did the Korean war “end”?</vt:lpstr>
      <vt:lpstr>When is class finished?  </vt:lpstr>
      <vt:lpstr>When do you eat breakfast?</vt:lpstr>
      <vt:lpstr>When is your birthday?  </vt:lpstr>
      <vt:lpstr>When were you born?</vt:lpstr>
      <vt:lpstr>슬라이드 17</vt:lpstr>
      <vt:lpstr>슬라이드 18</vt:lpstr>
      <vt:lpstr>Mr.S’ Schedule:</vt:lpstr>
      <vt:lpstr>Celebrity Schedule  </vt:lpstr>
      <vt:lpstr>Celebrity Name: _______________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do last weekend?</dc:title>
  <dc:creator>user</dc:creator>
  <cp:lastModifiedBy>user</cp:lastModifiedBy>
  <cp:revision>17</cp:revision>
  <dcterms:created xsi:type="dcterms:W3CDTF">2015-05-26T06:26:51Z</dcterms:created>
  <dcterms:modified xsi:type="dcterms:W3CDTF">2015-05-27T05:17:41Z</dcterms:modified>
</cp:coreProperties>
</file>