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6EAD-DA88-4DDB-A25E-5217A6823466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CE2A-6707-4A88-8FC2-90A23585C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Choose Your Own Adventure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“You should…”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 descr="http://static.panoramio.com/photos/large/10384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images.clipartpanda.com/schoolteacher-clipart-4ibxapK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29038"/>
            <a:ext cx="2162940" cy="2799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www.mediabistro.com/fishbowldc/files/2012/08/school-cafe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332640" cy="688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designshare.com/portfolio/project/1/604/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Goal:  Find Your Homework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You wake up at 7:00am.  It’s a cold morning but you feel good.  Then you realize something…</a:t>
            </a:r>
          </a:p>
          <a:p>
            <a:pPr>
              <a:buNone/>
            </a:pPr>
            <a:endParaRPr lang="en-US" altLang="ko-KR" dirty="0"/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You Forgot Your Homework!!!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mfi.co.uk/images/xxl/Faro-Oak-Bedroom-Package_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9104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Kitchen / Living Room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seoulistic.com/wp-content/uploads/2012/09/7929198782_d4b76b7022-682x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46903" cy="5445224"/>
          </a:xfrm>
          <a:prstGeom prst="rect">
            <a:avLst/>
          </a:prstGeom>
          <a:noFill/>
        </p:spPr>
      </p:pic>
      <p:pic>
        <p:nvPicPr>
          <p:cNvPr id="18436" name="Picture 4" descr="http://www.clipartlord.com/wp-content/uploads/2013/04/super-m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1883020" cy="1857574"/>
          </a:xfrm>
          <a:prstGeom prst="rect">
            <a:avLst/>
          </a:prstGeom>
          <a:noFill/>
        </p:spPr>
      </p:pic>
      <p:pic>
        <p:nvPicPr>
          <p:cNvPr id="18440" name="Picture 8" descr="http://images.clipartpanda.com/father-clipart-father-bust-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8467"/>
            <a:ext cx="2295525" cy="2828925"/>
          </a:xfrm>
          <a:prstGeom prst="rect">
            <a:avLst/>
          </a:prstGeom>
          <a:noFill/>
        </p:spPr>
      </p:pic>
      <p:pic>
        <p:nvPicPr>
          <p:cNvPr id="9218" name="Picture 2" descr="http://www.mormonshare.com/sites/default/files/handouts/cg_closet_dress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0803" y="2708920"/>
            <a:ext cx="2313197" cy="22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Bathroom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2" name="Picture 4" descr="http://www.bathroomrenovationsjohannesburg.co.za/images/bathroomrenovationsjohannesbur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92" name="Picture 8" descr="http://2.bp.blogspot.com/_xGSv-LWfJ4I/S9aGqvrXhOI/AAAAAAAAD5Y/vnBIRHOsuj8/s1600/DSC05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gopkorea.blogs.com/photos/uncategorized/ildong_7ele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"/>
            <a:ext cx="9144000" cy="685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4" name="Picture 4" descr="대전어은초등학교 전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16758" cy="6858000"/>
          </a:xfrm>
          <a:prstGeom prst="rect">
            <a:avLst/>
          </a:prstGeom>
          <a:noFill/>
        </p:spPr>
      </p:pic>
      <p:pic>
        <p:nvPicPr>
          <p:cNvPr id="15366" name="Picture 6" descr="http://images.clipartpanda.com/school-friends-clip-art-children_clip_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620551"/>
            <a:ext cx="1809006" cy="123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대전어은초등학교 복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16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43</Words>
  <Application>Microsoft Office PowerPoint</Application>
  <PresentationFormat>화면 슬라이드 쇼(4:3)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Choose Your Own Adventure</vt:lpstr>
      <vt:lpstr>Goal:  Find Your Homework</vt:lpstr>
      <vt:lpstr>슬라이드 3</vt:lpstr>
      <vt:lpstr>Kitchen / Living Room</vt:lpstr>
      <vt:lpstr>Bathroom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Own Adventure</dc:title>
  <dc:creator>user</dc:creator>
  <cp:lastModifiedBy>user</cp:lastModifiedBy>
  <cp:revision>16</cp:revision>
  <dcterms:created xsi:type="dcterms:W3CDTF">2014-11-16T23:29:43Z</dcterms:created>
  <dcterms:modified xsi:type="dcterms:W3CDTF">2014-11-17T03:08:09Z</dcterms:modified>
</cp:coreProperties>
</file>