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0BA0-2E03-46EE-A60E-250E1FCA94C9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C67E-22D5-4EED-BC56-06660CFCB2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usinesscircle.com.my/wp-content/uploads/2014/09/bigstock-Young-man-fishing-at-sunset-52267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04320" y="1015286"/>
            <a:ext cx="13548320" cy="584271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  <p:pic>
        <p:nvPicPr>
          <p:cNvPr id="8194" name="Picture 2" descr="http://www.techiestate.com/wp-content/uploads/2013/01/Improve-Your-Visual-Acuity-by-Playing-Video-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268760"/>
            <a:ext cx="994311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norabeachresort.com/images/slide-intro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2012books.lardbucket.org/books/a-primer-on-communication-studies/section_13/696dcdd6157d0438eed57eac9b6266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www.maclife.com/files/imagecache/futureus_imagegallery_slide/gallery/10-walk_in_the_park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0933"/>
            <a:ext cx="9612560" cy="540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sportnottinghamshire.co.uk/files/cache/a08a6ec553e2bf7eee6b7da07a2624f1_f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556792"/>
            <a:ext cx="10203576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poplistic.com/wp-content/uploads/2014/11/burger-king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556792"/>
            <a:ext cx="962467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heblackhomeschool.com/wp-content/uploads/2014/03/downloa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09686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We should…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Homework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Goal:  Find your homework</a:t>
            </a:r>
          </a:p>
          <a:p>
            <a:pPr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Rules:  Make suggestions and find out what happens.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</a:t>
            </a:r>
            <a:r>
              <a:rPr lang="en-US" altLang="ko-KR" b="1" dirty="0" smtClean="0"/>
              <a:t>want to </a:t>
            </a:r>
            <a:r>
              <a:rPr lang="en-US" altLang="ko-KR" b="1" i="1" dirty="0" smtClean="0"/>
              <a:t>do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I </a:t>
            </a:r>
            <a:r>
              <a:rPr lang="en-US" altLang="ko-KR" b="1" dirty="0" smtClean="0">
                <a:solidFill>
                  <a:srgbClr val="C00000"/>
                </a:solidFill>
              </a:rPr>
              <a:t>want to </a:t>
            </a:r>
            <a:r>
              <a:rPr lang="en-US" altLang="ko-KR" dirty="0" smtClean="0">
                <a:solidFill>
                  <a:srgbClr val="C00000"/>
                </a:solidFill>
              </a:rPr>
              <a:t>(</a:t>
            </a:r>
            <a:r>
              <a:rPr lang="en-US" altLang="ko-KR" i="1" dirty="0" smtClean="0">
                <a:solidFill>
                  <a:srgbClr val="C00000"/>
                </a:solidFill>
              </a:rPr>
              <a:t>verb</a:t>
            </a:r>
            <a:r>
              <a:rPr lang="en-US" altLang="ko-KR" dirty="0" smtClean="0">
                <a:solidFill>
                  <a:srgbClr val="C00000"/>
                </a:solidFill>
              </a:rPr>
              <a:t>)…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 Bingo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Write what you want to do</a:t>
            </a:r>
          </a:p>
          <a:p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smtClean="0">
                <a:solidFill>
                  <a:srgbClr val="0070C0"/>
                </a:solidFill>
              </a:rPr>
              <a:t>Randomly ask for suggestions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want to do this weekend?  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052736"/>
            <a:ext cx="8640960" cy="5760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2492896"/>
            <a:ext cx="8640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51520" y="3933056"/>
            <a:ext cx="8640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1520" y="5373216"/>
            <a:ext cx="8640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411760" y="1052736"/>
            <a:ext cx="0" cy="57606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572000" y="1052736"/>
            <a:ext cx="0" cy="57606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732240" y="1052736"/>
            <a:ext cx="0" cy="57606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Suggestions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Let’s,   Should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bfsaleblog.com/wp-content/uploads/2012/01/LetsGo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488832" cy="536387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en-US" altLang="ko-KR" dirty="0" smtClean="0"/>
              <a:t>Let’s 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  <p:pic>
        <p:nvPicPr>
          <p:cNvPr id="23554" name="Picture 2" descr="http://a1.s6img.com/cdn/box_002/post_12/348829_9912272_l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268760"/>
            <a:ext cx="5715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  <p:pic>
        <p:nvPicPr>
          <p:cNvPr id="13314" name="Picture 2" descr="http://www.talkingmats.com/wp-content/uploads/2013/09/talking-mats-who-we-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8508"/>
            <a:ext cx="9144000" cy="4649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  <p:pic>
        <p:nvPicPr>
          <p:cNvPr id="12290" name="Picture 2" descr="http://ioneblackdoctor.files.wordpress.com/2012/11/people-watching-scary-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06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lobal.samsungtomorrow.com/wp-content/uploads/2014/06/4_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10041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dwallpaperscool.com/wp-content/uploads/2014/02/amazing-wallpapers-of-basketball-players-free-download-incredible-hd-wallpapers-of-basketball-p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8630"/>
            <a:ext cx="9144000" cy="594803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What do you want to do today?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143</Words>
  <Application>Microsoft Office PowerPoint</Application>
  <PresentationFormat>화면 슬라이드 쇼(4:3)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What do you want to do today?</vt:lpstr>
      <vt:lpstr>What do you want to do?  </vt:lpstr>
      <vt:lpstr>Suggestions  </vt:lpstr>
      <vt:lpstr>Let’s … </vt:lpstr>
      <vt:lpstr>What do you want to do today? </vt:lpstr>
      <vt:lpstr>What do you want to do today? </vt:lpstr>
      <vt:lpstr>What do you want to do today? </vt:lpstr>
      <vt:lpstr>What do you want to do today? </vt:lpstr>
      <vt:lpstr>What do you want to do today? </vt:lpstr>
      <vt:lpstr>What do you want to do today? </vt:lpstr>
      <vt:lpstr>What do you want to do today? </vt:lpstr>
      <vt:lpstr>We should… </vt:lpstr>
      <vt:lpstr>We should… </vt:lpstr>
      <vt:lpstr>We should… </vt:lpstr>
      <vt:lpstr>We should… </vt:lpstr>
      <vt:lpstr>We should… </vt:lpstr>
      <vt:lpstr>We should… </vt:lpstr>
      <vt:lpstr>We should… </vt:lpstr>
      <vt:lpstr>The Lost Homework  </vt:lpstr>
      <vt:lpstr>Suggestion Bingo </vt:lpstr>
      <vt:lpstr>What do you want to do this weekend?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 to do today?</dc:title>
  <dc:creator>user</dc:creator>
  <cp:lastModifiedBy>user</cp:lastModifiedBy>
  <cp:revision>8</cp:revision>
  <dcterms:created xsi:type="dcterms:W3CDTF">2015-05-27T05:39:39Z</dcterms:created>
  <dcterms:modified xsi:type="dcterms:W3CDTF">2015-05-28T01:19:11Z</dcterms:modified>
</cp:coreProperties>
</file>