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  <p:sldId id="268" r:id="rId14"/>
    <p:sldId id="269" r:id="rId15"/>
    <p:sldId id="274" r:id="rId16"/>
    <p:sldId id="270" r:id="rId17"/>
    <p:sldId id="271" r:id="rId18"/>
    <p:sldId id="272" r:id="rId19"/>
    <p:sldId id="273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DB743-FC34-4E7C-8A66-392A546B3690}" type="datetimeFigureOut">
              <a:rPr lang="ko-KR" altLang="en-US" smtClean="0"/>
              <a:pPr/>
              <a:t>2015-05-28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3B405-161D-4668-B14F-544DDFB2CA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DB743-FC34-4E7C-8A66-392A546B3690}" type="datetimeFigureOut">
              <a:rPr lang="ko-KR" altLang="en-US" smtClean="0"/>
              <a:pPr/>
              <a:t>2015-05-28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3B405-161D-4668-B14F-544DDFB2CA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DB743-FC34-4E7C-8A66-392A546B3690}" type="datetimeFigureOut">
              <a:rPr lang="ko-KR" altLang="en-US" smtClean="0"/>
              <a:pPr/>
              <a:t>2015-05-28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3B405-161D-4668-B14F-544DDFB2CA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DB743-FC34-4E7C-8A66-392A546B3690}" type="datetimeFigureOut">
              <a:rPr lang="ko-KR" altLang="en-US" smtClean="0"/>
              <a:pPr/>
              <a:t>2015-05-28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3B405-161D-4668-B14F-544DDFB2CA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DB743-FC34-4E7C-8A66-392A546B3690}" type="datetimeFigureOut">
              <a:rPr lang="ko-KR" altLang="en-US" smtClean="0"/>
              <a:pPr/>
              <a:t>2015-05-28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3B405-161D-4668-B14F-544DDFB2CA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DB743-FC34-4E7C-8A66-392A546B3690}" type="datetimeFigureOut">
              <a:rPr lang="ko-KR" altLang="en-US" smtClean="0"/>
              <a:pPr/>
              <a:t>2015-05-28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3B405-161D-4668-B14F-544DDFB2CA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DB743-FC34-4E7C-8A66-392A546B3690}" type="datetimeFigureOut">
              <a:rPr lang="ko-KR" altLang="en-US" smtClean="0"/>
              <a:pPr/>
              <a:t>2015-05-28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3B405-161D-4668-B14F-544DDFB2CA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DB743-FC34-4E7C-8A66-392A546B3690}" type="datetimeFigureOut">
              <a:rPr lang="ko-KR" altLang="en-US" smtClean="0"/>
              <a:pPr/>
              <a:t>2015-05-28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3B405-161D-4668-B14F-544DDFB2CA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DB743-FC34-4E7C-8A66-392A546B3690}" type="datetimeFigureOut">
              <a:rPr lang="ko-KR" altLang="en-US" smtClean="0"/>
              <a:pPr/>
              <a:t>2015-05-28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3B405-161D-4668-B14F-544DDFB2CA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DB743-FC34-4E7C-8A66-392A546B3690}" type="datetimeFigureOut">
              <a:rPr lang="ko-KR" altLang="en-US" smtClean="0"/>
              <a:pPr/>
              <a:t>2015-05-28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3B405-161D-4668-B14F-544DDFB2CA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DB743-FC34-4E7C-8A66-392A546B3690}" type="datetimeFigureOut">
              <a:rPr lang="ko-KR" altLang="en-US" smtClean="0"/>
              <a:pPr/>
              <a:t>2015-05-28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3B405-161D-4668-B14F-544DDFB2CA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DB743-FC34-4E7C-8A66-392A546B3690}" type="datetimeFigureOut">
              <a:rPr lang="ko-KR" altLang="en-US" smtClean="0"/>
              <a:pPr/>
              <a:t>2015-05-28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3B405-161D-4668-B14F-544DDFB2CA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2QFXP8BxMME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2QFXP8BxMME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2QFXP8BxMME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0olAvlNsWZI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2QFXP8BxMME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2QFXP8BxMME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2QFXP8BxMME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Cvrnn6Hi1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Events on a Calendar   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/>
              <a:t>ordinals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Betting Game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/>
              <a:t>Who will finish first?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Betting Game Rules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You start with $10.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You can bet as much money as you want on as many players as you want.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If you are right, you win money</a:t>
            </a:r>
          </a:p>
          <a:p>
            <a:pPr lvl="1"/>
            <a:r>
              <a:rPr lang="en-US" altLang="ko-KR" dirty="0" smtClean="0"/>
              <a:t>2 players = 1:1</a:t>
            </a:r>
          </a:p>
          <a:p>
            <a:pPr lvl="1"/>
            <a:r>
              <a:rPr lang="en-US" altLang="ko-KR" dirty="0" smtClean="0"/>
              <a:t>3 players = 1:2</a:t>
            </a:r>
          </a:p>
          <a:p>
            <a:pPr lvl="1"/>
            <a:r>
              <a:rPr lang="en-US" altLang="ko-KR" dirty="0" smtClean="0"/>
              <a:t>4 players = 1:3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Betting Game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r>
              <a:rPr lang="en-US" altLang="ko-KR" dirty="0" smtClean="0">
                <a:hlinkClick r:id="rId2"/>
              </a:rPr>
              <a:t>https</a:t>
            </a:r>
            <a:r>
              <a:rPr lang="en-US" altLang="ko-KR" dirty="0" smtClean="0">
                <a:hlinkClick r:id="rId2"/>
              </a:rPr>
              <a:t>://</a:t>
            </a:r>
            <a:r>
              <a:rPr lang="en-US" altLang="ko-KR" dirty="0" smtClean="0">
                <a:hlinkClick r:id="rId2"/>
              </a:rPr>
              <a:t>www.youtube.com/watch?v=2QFXP8BxMME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Midgets </a:t>
            </a:r>
            <a:r>
              <a:rPr lang="en-US" altLang="ko-KR" dirty="0" err="1" smtClean="0"/>
              <a:t>vs</a:t>
            </a:r>
            <a:r>
              <a:rPr lang="en-US" altLang="ko-KR" dirty="0" smtClean="0"/>
              <a:t> Camel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https://www.youtube.com/watch?v=X8KdawFd874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Man </a:t>
            </a:r>
            <a:r>
              <a:rPr lang="en-US" altLang="ko-KR" dirty="0" err="1" smtClean="0"/>
              <a:t>vs</a:t>
            </a:r>
            <a:r>
              <a:rPr lang="en-US" altLang="ko-KR" dirty="0" smtClean="0"/>
              <a:t> Giraffe </a:t>
            </a:r>
            <a:r>
              <a:rPr lang="en-US" altLang="ko-KR" dirty="0" err="1" smtClean="0"/>
              <a:t>vs</a:t>
            </a:r>
            <a:r>
              <a:rPr lang="en-US" altLang="ko-KR" dirty="0" smtClean="0"/>
              <a:t> Zebra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https://www.youtube.com/watch?v=Y5QwYJoLUfE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Backwards Race – Man </a:t>
            </a:r>
            <a:r>
              <a:rPr lang="en-US" altLang="ko-KR" dirty="0" err="1" smtClean="0"/>
              <a:t>vs</a:t>
            </a:r>
            <a:r>
              <a:rPr lang="en-US" altLang="ko-KR" dirty="0" smtClean="0"/>
              <a:t> Car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https://</a:t>
            </a:r>
            <a:r>
              <a:rPr lang="en-US" altLang="ko-KR" dirty="0" smtClean="0">
                <a:hlinkClick r:id="rId2"/>
              </a:rPr>
              <a:t>www.youtube.com/watch?v=0olAvlNsWZI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Man </a:t>
            </a:r>
            <a:r>
              <a:rPr lang="en-US" altLang="ko-KR" dirty="0" err="1" smtClean="0"/>
              <a:t>vs</a:t>
            </a:r>
            <a:r>
              <a:rPr lang="en-US" altLang="ko-KR" dirty="0" smtClean="0"/>
              <a:t> Ostrich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https://www.youtube.com/watch?v=2WcMRpozO4s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Veyron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vs</a:t>
            </a:r>
            <a:r>
              <a:rPr lang="en-US" altLang="ko-KR" dirty="0" smtClean="0"/>
              <a:t> Jet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https://www.youtube.com/watch?v=7NZ9X9A2efA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Usain</a:t>
            </a:r>
            <a:r>
              <a:rPr lang="en-US" altLang="ko-KR" dirty="0" smtClean="0"/>
              <a:t> Bolt </a:t>
            </a:r>
            <a:r>
              <a:rPr lang="en-US" altLang="ko-KR" dirty="0" err="1" smtClean="0"/>
              <a:t>vs</a:t>
            </a:r>
            <a:r>
              <a:rPr lang="en-US" altLang="ko-KR" dirty="0" smtClean="0"/>
              <a:t> Bus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r>
              <a:rPr lang="en-US" altLang="ko-KR" dirty="0" smtClean="0">
                <a:hlinkClick r:id="rId2"/>
              </a:rPr>
              <a:t>https://www.youtube.com/watch?v=OHwU5Krd8l0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Mascot Race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https://</a:t>
            </a:r>
            <a:r>
              <a:rPr lang="en-US" altLang="ko-KR" dirty="0" smtClean="0">
                <a:hlinkClick r:id="rId2"/>
              </a:rPr>
              <a:t>www.youtube.com/watch?v=eCvrnn6Hi10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Ordinal Numbers </a:t>
            </a:r>
            <a:endParaRPr lang="ko-KR" altLang="en-US" dirty="0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1187624" y="116632"/>
            <a:ext cx="3096344" cy="13681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Order </a:t>
            </a:r>
            <a:endParaRPr kumimoji="0" lang="ko-KR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2290" name="Picture 2" descr="http://static01.nyt.com/images/2013/04/09/science/09SCIB_SPAN/09SCIB-articleLar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556793"/>
            <a:ext cx="9410425" cy="53012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On the Calendar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rgbClr val="C00000"/>
                </a:solidFill>
              </a:rPr>
              <a:t>We use ordinal numbers…</a:t>
            </a:r>
          </a:p>
          <a:p>
            <a:endParaRPr lang="en-US" altLang="ko-KR" dirty="0" smtClean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ko-KR" dirty="0" smtClean="0">
                <a:solidFill>
                  <a:srgbClr val="C00000"/>
                </a:solidFill>
              </a:rPr>
              <a:t>When is New Year’s Day?</a:t>
            </a:r>
          </a:p>
          <a:p>
            <a:pPr marL="514350" indent="-514350">
              <a:buFont typeface="+mj-lt"/>
              <a:buAutoNum type="arabicPeriod"/>
            </a:pPr>
            <a:endParaRPr lang="en-US" altLang="ko-KR" dirty="0" smtClean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ko-KR" dirty="0" smtClean="0">
                <a:solidFill>
                  <a:srgbClr val="C00000"/>
                </a:solidFill>
              </a:rPr>
              <a:t>What day is it today? </a:t>
            </a:r>
            <a:endParaRPr lang="ko-KR" alt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Canadian Holidays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76532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516216" y="2132856"/>
            <a:ext cx="2555776" cy="129614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ko-KR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Holiday List</a:t>
            </a:r>
            <a:endParaRPr lang="ko-KR" altLang="en-US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Holiday Calendar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rgbClr val="0070C0"/>
                </a:solidFill>
              </a:rPr>
              <a:t>Ask, “When is ____________?”</a:t>
            </a:r>
          </a:p>
          <a:p>
            <a:endParaRPr lang="en-US" altLang="ko-KR" dirty="0" smtClean="0">
              <a:solidFill>
                <a:srgbClr val="0070C0"/>
              </a:solidFill>
            </a:endParaRPr>
          </a:p>
          <a:p>
            <a:r>
              <a:rPr lang="en-US" altLang="ko-KR" dirty="0" smtClean="0">
                <a:solidFill>
                  <a:srgbClr val="0070C0"/>
                </a:solidFill>
              </a:rPr>
              <a:t>Answer, “It’s on </a:t>
            </a:r>
            <a:r>
              <a:rPr lang="en-US" altLang="ko-KR" u="sng" dirty="0" smtClean="0">
                <a:solidFill>
                  <a:srgbClr val="0070C0"/>
                </a:solidFill>
              </a:rPr>
              <a:t>____(ordinals)____</a:t>
            </a:r>
            <a:r>
              <a:rPr lang="en-US" altLang="ko-KR" dirty="0" smtClean="0">
                <a:solidFill>
                  <a:srgbClr val="0070C0"/>
                </a:solidFill>
              </a:rPr>
              <a:t>.”</a:t>
            </a:r>
          </a:p>
          <a:p>
            <a:endParaRPr lang="en-US" altLang="ko-KR" dirty="0" smtClean="0">
              <a:solidFill>
                <a:srgbClr val="0070C0"/>
              </a:solidFill>
            </a:endParaRPr>
          </a:p>
          <a:p>
            <a:r>
              <a:rPr lang="en-US" altLang="ko-KR" dirty="0" smtClean="0">
                <a:solidFill>
                  <a:srgbClr val="0070C0"/>
                </a:solidFill>
              </a:rPr>
              <a:t>Write it on your calendar.  </a:t>
            </a:r>
          </a:p>
          <a:p>
            <a:endParaRPr lang="ko-KR" alt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cdn.vectorstock.com/i/composite/16,48/gold-silver-bronze-vector-10216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32406" y="3933055"/>
            <a:ext cx="4111594" cy="2924945"/>
          </a:xfrm>
          <a:prstGeom prst="rect">
            <a:avLst/>
          </a:prstGeom>
          <a:noFill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Order: 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01216" y="1700808"/>
            <a:ext cx="2026568" cy="4525963"/>
          </a:xfrm>
        </p:spPr>
        <p:txBody>
          <a:bodyPr/>
          <a:lstStyle/>
          <a:p>
            <a:pPr>
              <a:buNone/>
            </a:pPr>
            <a:r>
              <a:rPr lang="en-US" altLang="ko-KR" dirty="0" smtClean="0"/>
              <a:t>1</a:t>
            </a:r>
            <a:r>
              <a:rPr lang="en-US" altLang="ko-KR" baseline="30000" dirty="0" smtClean="0"/>
              <a:t>st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2</a:t>
            </a:r>
            <a:r>
              <a:rPr lang="en-US" altLang="ko-KR" baseline="30000" dirty="0" smtClean="0"/>
              <a:t>nd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3</a:t>
            </a:r>
            <a:r>
              <a:rPr lang="en-US" altLang="ko-KR" baseline="30000" dirty="0" smtClean="0"/>
              <a:t>rd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4</a:t>
            </a:r>
            <a:r>
              <a:rPr lang="en-US" altLang="ko-KR" baseline="30000" dirty="0" smtClean="0"/>
              <a:t>th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5</a:t>
            </a:r>
            <a:r>
              <a:rPr lang="en-US" altLang="ko-KR" baseline="30000" dirty="0" smtClean="0"/>
              <a:t>th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6</a:t>
            </a:r>
            <a:r>
              <a:rPr lang="en-US" altLang="ko-KR" baseline="30000" dirty="0" smtClean="0"/>
              <a:t>th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4139952" y="1783357"/>
            <a:ext cx="202656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21</a:t>
            </a:r>
            <a:r>
              <a:rPr kumimoji="0" lang="en-US" altLang="ko-KR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</a:t>
            </a:r>
            <a:endParaRPr kumimoji="0" lang="en-US" altLang="ko-K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3200" dirty="0" smtClean="0"/>
              <a:t>22</a:t>
            </a:r>
            <a:r>
              <a:rPr lang="en-US" altLang="ko-KR" sz="3200" baseline="30000" dirty="0" smtClean="0"/>
              <a:t>nd</a:t>
            </a:r>
            <a:endParaRPr lang="en-US" altLang="ko-KR" sz="3200" dirty="0" smtClean="0"/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23</a:t>
            </a:r>
            <a:r>
              <a:rPr lang="en-US" altLang="ko-KR" sz="3200" baseline="30000" dirty="0" smtClean="0"/>
              <a:t>rd</a:t>
            </a:r>
            <a:endParaRPr lang="en-US" altLang="ko-KR" sz="3200" dirty="0" smtClean="0"/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24</a:t>
            </a:r>
            <a:r>
              <a:rPr kumimoji="0" lang="en-US" altLang="ko-KR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</a:t>
            </a:r>
            <a:endParaRPr kumimoji="0" lang="en-US" altLang="ko-K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3200" dirty="0" smtClean="0"/>
              <a:t>100</a:t>
            </a:r>
            <a:r>
              <a:rPr lang="en-US" altLang="ko-KR" sz="3200" baseline="30000" dirty="0" smtClean="0"/>
              <a:t>th</a:t>
            </a:r>
            <a:endParaRPr lang="en-US" altLang="ko-KR" sz="3200" dirty="0" smtClean="0"/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234</a:t>
            </a:r>
            <a:r>
              <a:rPr kumimoji="0" lang="en-US" altLang="ko-KR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</a:t>
            </a:r>
            <a:r>
              <a:rPr kumimoji="0" lang="en-US" altLang="ko-K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altLang="ko-K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Order: 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11560" y="1700808"/>
            <a:ext cx="2026568" cy="4525963"/>
          </a:xfrm>
        </p:spPr>
        <p:txBody>
          <a:bodyPr/>
          <a:lstStyle/>
          <a:p>
            <a:pPr>
              <a:buNone/>
            </a:pPr>
            <a:r>
              <a:rPr lang="en-US" altLang="ko-KR" dirty="0" smtClean="0"/>
              <a:t>1</a:t>
            </a:r>
            <a:r>
              <a:rPr lang="en-US" altLang="ko-KR" baseline="30000" dirty="0" smtClean="0"/>
              <a:t>st </a:t>
            </a:r>
            <a:r>
              <a:rPr lang="en-US" altLang="ko-KR" dirty="0" smtClean="0"/>
              <a:t> =</a:t>
            </a:r>
          </a:p>
          <a:p>
            <a:pPr>
              <a:buNone/>
            </a:pPr>
            <a:r>
              <a:rPr lang="en-US" altLang="ko-KR" dirty="0" smtClean="0"/>
              <a:t>2</a:t>
            </a:r>
            <a:r>
              <a:rPr lang="en-US" altLang="ko-KR" baseline="30000" dirty="0" smtClean="0"/>
              <a:t>nd  =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3</a:t>
            </a:r>
            <a:r>
              <a:rPr lang="en-US" altLang="ko-KR" baseline="30000" dirty="0" smtClean="0"/>
              <a:t>rd  =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4</a:t>
            </a:r>
            <a:r>
              <a:rPr lang="en-US" altLang="ko-KR" baseline="30000" dirty="0" smtClean="0"/>
              <a:t>th  =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5</a:t>
            </a:r>
            <a:r>
              <a:rPr lang="en-US" altLang="ko-KR" baseline="30000" dirty="0" smtClean="0"/>
              <a:t>th  =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6</a:t>
            </a:r>
            <a:r>
              <a:rPr lang="en-US" altLang="ko-KR" baseline="30000" dirty="0" smtClean="0"/>
              <a:t>th</a:t>
            </a:r>
            <a:r>
              <a:rPr lang="en-US" altLang="ko-KR" dirty="0" smtClean="0"/>
              <a:t>  =</a:t>
            </a:r>
            <a:endParaRPr lang="ko-KR" altLang="en-US" dirty="0"/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4139952" y="1772816"/>
            <a:ext cx="202656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21</a:t>
            </a:r>
            <a:r>
              <a:rPr kumimoji="0" lang="en-US" altLang="ko-KR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  =</a:t>
            </a:r>
            <a:endParaRPr kumimoji="0" lang="en-US" altLang="ko-K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3200" dirty="0" smtClean="0"/>
              <a:t>22</a:t>
            </a:r>
            <a:r>
              <a:rPr lang="en-US" altLang="ko-KR" sz="3200" baseline="30000" dirty="0" smtClean="0"/>
              <a:t>nd =</a:t>
            </a:r>
            <a:endParaRPr lang="en-US" altLang="ko-KR" sz="3200" dirty="0" smtClean="0"/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23</a:t>
            </a:r>
            <a:r>
              <a:rPr lang="en-US" altLang="ko-KR" sz="3200" baseline="30000" dirty="0" smtClean="0"/>
              <a:t>rd  =</a:t>
            </a:r>
            <a:endParaRPr lang="en-US" altLang="ko-KR" sz="3200" dirty="0" smtClean="0"/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24</a:t>
            </a:r>
            <a:r>
              <a:rPr kumimoji="0" lang="en-US" altLang="ko-KR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  =</a:t>
            </a:r>
            <a:endParaRPr kumimoji="0" lang="en-US" altLang="ko-K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3200" dirty="0" smtClean="0"/>
              <a:t>100</a:t>
            </a:r>
            <a:r>
              <a:rPr lang="en-US" altLang="ko-KR" sz="3200" baseline="30000" dirty="0" smtClean="0"/>
              <a:t>th =</a:t>
            </a:r>
            <a:endParaRPr lang="en-US" altLang="ko-KR" sz="3200" dirty="0" smtClean="0"/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234</a:t>
            </a:r>
            <a:r>
              <a:rPr kumimoji="0" lang="en-US" altLang="ko-KR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</a:t>
            </a:r>
            <a:r>
              <a:rPr kumimoji="0" lang="en-US" altLang="ko-K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</a:t>
            </a:r>
            <a:endParaRPr kumimoji="0" lang="en-US" altLang="ko-K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2185392" y="1783357"/>
            <a:ext cx="202656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3200" dirty="0" smtClean="0">
                <a:solidFill>
                  <a:srgbClr val="C00000"/>
                </a:solidFill>
              </a:rPr>
              <a:t>First</a:t>
            </a: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</a:t>
            </a: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3200" dirty="0" smtClean="0">
                <a:solidFill>
                  <a:srgbClr val="C00000"/>
                </a:solidFill>
              </a:rPr>
              <a:t>Third</a:t>
            </a: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</a:t>
            </a: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3200" dirty="0" smtClean="0">
                <a:solidFill>
                  <a:srgbClr val="C00000"/>
                </a:solidFill>
              </a:rPr>
              <a:t>Fifth</a:t>
            </a: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Sixth</a:t>
            </a: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ko-KR" sz="32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5436096" y="1772816"/>
            <a:ext cx="370790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Twenty-first</a:t>
            </a: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3200" dirty="0" smtClean="0">
                <a:solidFill>
                  <a:srgbClr val="C00000"/>
                </a:solidFill>
              </a:rPr>
              <a:t>Twenty-second</a:t>
            </a: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Twenty-third</a:t>
            </a: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3200" dirty="0" smtClean="0">
                <a:solidFill>
                  <a:srgbClr val="C00000"/>
                </a:solidFill>
              </a:rPr>
              <a:t>Twenty-fourth</a:t>
            </a: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One</a:t>
            </a:r>
            <a:r>
              <a:rPr kumimoji="0" lang="en-US" altLang="ko-KR" sz="3200" b="0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Hundredth</a:t>
            </a:r>
          </a:p>
          <a:p>
            <a:pPr marL="342900" marR="0" lvl="0" indent="-342900" algn="l" defTabSz="914400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ko-KR" sz="3200" baseline="0" dirty="0" smtClean="0">
                <a:solidFill>
                  <a:srgbClr val="C00000"/>
                </a:solidFill>
              </a:rPr>
              <a:t>Two</a:t>
            </a:r>
            <a:r>
              <a:rPr lang="en-US" altLang="ko-KR" sz="3200" dirty="0" smtClean="0">
                <a:solidFill>
                  <a:srgbClr val="C00000"/>
                </a:solidFill>
              </a:rPr>
              <a:t> hundred and thirty-fourth</a:t>
            </a:r>
            <a:endParaRPr kumimoji="0" lang="ko-KR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Who is in first? 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8434" name="Picture 2" descr="http://images.gizmag.com/hero/ebike-ra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33909"/>
            <a:ext cx="9144000" cy="51240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What position is he in?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7410" name="Picture 2" descr="http://superstitionsonline.com/wp-content/uploads/2009/10/car-rac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91055"/>
            <a:ext cx="9144000" cy="52669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What position is he in?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9458" name="Picture 2" descr="http://www.hrsvegas.com/wp-content/uploads/2013/07/1677257476001_2355972138001_nascar-nscs-tal-rr-aarons499-922x5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1556793"/>
            <a:ext cx="9399448" cy="53012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36504" y="2276872"/>
            <a:ext cx="4499992" cy="1143000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Who finished first?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45867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"/>
            <a:ext cx="678537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236</Words>
  <Application>Microsoft Office PowerPoint</Application>
  <PresentationFormat>화면 슬라이드 쇼(4:3)</PresentationFormat>
  <Paragraphs>87</Paragraphs>
  <Slides>23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23</vt:i4>
      </vt:variant>
    </vt:vector>
  </HeadingPairs>
  <TitlesOfParts>
    <vt:vector size="24" baseType="lpstr">
      <vt:lpstr>Office 테마</vt:lpstr>
      <vt:lpstr>Events on a Calendar    </vt:lpstr>
      <vt:lpstr>Ordinal Numbers </vt:lpstr>
      <vt:lpstr>Order:  </vt:lpstr>
      <vt:lpstr>Order:  </vt:lpstr>
      <vt:lpstr>Who is in first?  </vt:lpstr>
      <vt:lpstr>What position is he in?</vt:lpstr>
      <vt:lpstr>What position is he in?</vt:lpstr>
      <vt:lpstr>Who finished first?</vt:lpstr>
      <vt:lpstr>슬라이드 9</vt:lpstr>
      <vt:lpstr>Betting Game</vt:lpstr>
      <vt:lpstr>Betting Game Rules</vt:lpstr>
      <vt:lpstr>Betting Game</vt:lpstr>
      <vt:lpstr>Midgets vs Camel</vt:lpstr>
      <vt:lpstr>Man vs Giraffe vs Zebra</vt:lpstr>
      <vt:lpstr>Backwards Race – Man vs Car</vt:lpstr>
      <vt:lpstr>Man vs Ostrich</vt:lpstr>
      <vt:lpstr>Veyron vs Jet</vt:lpstr>
      <vt:lpstr>Usain Bolt vs Bus</vt:lpstr>
      <vt:lpstr>Mascot Race</vt:lpstr>
      <vt:lpstr>On the Calendar </vt:lpstr>
      <vt:lpstr>Canadian Holidays</vt:lpstr>
      <vt:lpstr>Holiday List</vt:lpstr>
      <vt:lpstr>Holiday Calendar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Events on a Calendar</dc:title>
  <dc:creator>user</dc:creator>
  <cp:lastModifiedBy>user</cp:lastModifiedBy>
  <cp:revision>11</cp:revision>
  <dcterms:created xsi:type="dcterms:W3CDTF">2015-05-27T06:12:57Z</dcterms:created>
  <dcterms:modified xsi:type="dcterms:W3CDTF">2015-05-28T01:29:48Z</dcterms:modified>
</cp:coreProperties>
</file>