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41BD-CE0A-49A4-AF58-ECAF02DD9C51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C29B-32F7-4350-AFF1-428089636F3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2818" y="301723"/>
            <a:ext cx="2708921" cy="21602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4000" dirty="0" smtClean="0"/>
              <a:t>New Year’s Day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 rot="16200000">
            <a:off x="-2282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January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6200000">
            <a:off x="2137423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Australia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 rot="16200000">
            <a:off x="2137421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January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26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29766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000" dirty="0" smtClean="0"/>
              <a:t>Valentine’s Day 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429766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February 14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645790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Lunar New year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645790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February 19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2818" y="301723"/>
            <a:ext cx="2708921" cy="21602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800" dirty="0" smtClean="0"/>
              <a:t>Independence Movement Day</a:t>
            </a:r>
            <a:endParaRPr lang="ko-KR" altLang="en-US" sz="2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 rot="16200000">
            <a:off x="-2282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March 1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6200000">
            <a:off x="2137423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Saint</a:t>
            </a:r>
            <a:r>
              <a:rPr kumimoji="0" lang="en-US" altLang="ko-KR" sz="4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Patrick’s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 rot="16200000">
            <a:off x="2137421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March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17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29766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Easter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429766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April 5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645790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Arbor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645790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April 5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2818" y="301723"/>
            <a:ext cx="2708921" cy="21602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4000" dirty="0" smtClean="0"/>
              <a:t>Teacher’s Day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 rot="16200000">
            <a:off x="-2282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15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6200000">
            <a:off x="2137423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000" dirty="0" smtClean="0"/>
              <a:t>Children’s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 rot="16200000">
            <a:off x="2137421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5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29766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Memorial</a:t>
            </a:r>
            <a:r>
              <a:rPr kumimoji="0" lang="en-US" altLang="ko-KR" sz="4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429766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June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645790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International Picnic Day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645790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June 18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2818" y="301723"/>
            <a:ext cx="2708921" cy="21602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800" dirty="0" smtClean="0"/>
              <a:t>Independence Day (USA)</a:t>
            </a:r>
            <a:endParaRPr lang="ko-KR" altLang="en-US" sz="2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 rot="16200000">
            <a:off x="-2282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200" dirty="0" smtClean="0"/>
              <a:t>July 4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6200000">
            <a:off x="2137423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Canada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 rot="16200000">
            <a:off x="2137421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200" dirty="0" smtClean="0"/>
              <a:t>July 1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29766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Liberation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429766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August 15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645790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Yumi’s</a:t>
            </a: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ko-KR" sz="4000" noProof="0" dirty="0"/>
              <a:t>B</a:t>
            </a:r>
            <a:r>
              <a:rPr lang="en-US" altLang="ko-KR" sz="4000" dirty="0" err="1" smtClean="0"/>
              <a:t>irthday</a:t>
            </a:r>
            <a:r>
              <a:rPr lang="en-US" altLang="ko-KR" sz="4000" dirty="0" smtClean="0"/>
              <a:t> 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645790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August 25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2818" y="301723"/>
            <a:ext cx="2708921" cy="21602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4000" dirty="0" err="1" smtClean="0"/>
              <a:t>Chuseok</a:t>
            </a:r>
            <a:r>
              <a:rPr lang="en-US" altLang="ko-KR" sz="4000" dirty="0" smtClean="0"/>
              <a:t> 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 rot="16200000">
            <a:off x="-2282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September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27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6200000">
            <a:off x="2137423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Day of Fall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 rot="16200000">
            <a:off x="2137421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September  23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29766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Halloween 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429766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31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645790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Hangeul Day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645790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9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22818" y="301723"/>
            <a:ext cx="2708921" cy="21602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4000" dirty="0" smtClean="0"/>
              <a:t>Farmer’s  Day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 rot="16200000">
            <a:off x="-2282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November 11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6200000">
            <a:off x="2137423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Thanksgiving (USA)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 rot="16200000">
            <a:off x="2137421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November 27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29766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Christmas 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429766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December 25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6457902" y="30172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Shortest</a:t>
            </a:r>
            <a:r>
              <a:rPr kumimoji="0" lang="en-US" altLang="ko-KR" sz="4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Day of the Year 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6457900" y="3010643"/>
            <a:ext cx="2708921" cy="21602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December 21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108</Words>
  <Application>Microsoft Office PowerPoint</Application>
  <PresentationFormat>화면 슬라이드 쇼(4:3)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New Year’s Day</vt:lpstr>
      <vt:lpstr>Independence Movement Day</vt:lpstr>
      <vt:lpstr>Teacher’s Day</vt:lpstr>
      <vt:lpstr>Independence Day (USA)</vt:lpstr>
      <vt:lpstr>Chuseok </vt:lpstr>
      <vt:lpstr>Farmer’s  Day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Year’s Day</dc:title>
  <dc:creator>user</dc:creator>
  <cp:lastModifiedBy>user</cp:lastModifiedBy>
  <cp:revision>28</cp:revision>
  <dcterms:created xsi:type="dcterms:W3CDTF">2015-04-13T00:20:19Z</dcterms:created>
  <dcterms:modified xsi:type="dcterms:W3CDTF">2015-04-13T04:56:40Z</dcterms:modified>
</cp:coreProperties>
</file>