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E66C"/>
    <a:srgbClr val="68E04C"/>
    <a:srgbClr val="E45656"/>
    <a:srgbClr val="E68F88"/>
    <a:srgbClr val="F8F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87" autoAdjust="0"/>
    <p:restoredTop sz="94660"/>
  </p:normalViewPr>
  <p:slideViewPr>
    <p:cSldViewPr>
      <p:cViewPr varScale="1">
        <p:scale>
          <a:sx n="85" d="100"/>
          <a:sy n="85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ADE25-6C01-42D5-8369-3788A16010ED}" type="datetimeFigureOut">
              <a:rPr lang="ko-KR" altLang="en-US" smtClean="0"/>
              <a:pPr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0148-0047-4FB5-A84E-FDA91601B7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22.jpe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61"/>
            <a:ext cx="1260000" cy="36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1600" dirty="0" err="1" smtClean="0"/>
              <a:t>Nanjin</a:t>
            </a:r>
            <a:endParaRPr lang="ko-KR" altLang="en-US" sz="1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332816"/>
            <a:ext cx="1260000" cy="144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259632" y="1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Hamgyeong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(North)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부제목 2"/>
          <p:cNvSpPr txBox="1">
            <a:spLocks/>
          </p:cNvSpPr>
          <p:nvPr/>
        </p:nvSpPr>
        <p:spPr>
          <a:xfrm>
            <a:off x="1259632" y="4766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2519912" y="1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Hamgyeong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(South)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부제목 2"/>
          <p:cNvSpPr txBox="1">
            <a:spLocks/>
          </p:cNvSpPr>
          <p:nvPr/>
        </p:nvSpPr>
        <p:spPr>
          <a:xfrm>
            <a:off x="2519912" y="4766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3779912" y="1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Yanggang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부제목 2"/>
          <p:cNvSpPr txBox="1">
            <a:spLocks/>
          </p:cNvSpPr>
          <p:nvPr/>
        </p:nvSpPr>
        <p:spPr>
          <a:xfrm>
            <a:off x="3779912" y="3328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5039544" y="1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Changgang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부제목 2"/>
          <p:cNvSpPr txBox="1">
            <a:spLocks/>
          </p:cNvSpPr>
          <p:nvPr/>
        </p:nvSpPr>
        <p:spPr>
          <a:xfrm>
            <a:off x="5039544" y="3328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6299824" y="1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Sinuiju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부제목 2"/>
          <p:cNvSpPr txBox="1">
            <a:spLocks/>
          </p:cNvSpPr>
          <p:nvPr/>
        </p:nvSpPr>
        <p:spPr>
          <a:xfrm>
            <a:off x="6299824" y="3328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7560472" y="1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Pyeongan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(North)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부제목 2"/>
          <p:cNvSpPr txBox="1">
            <a:spLocks/>
          </p:cNvSpPr>
          <p:nvPr/>
        </p:nvSpPr>
        <p:spPr>
          <a:xfrm>
            <a:off x="7560472" y="4766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0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Pyeongan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dirty="0" smtClean="0"/>
              <a:t>(South)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부제목 2"/>
          <p:cNvSpPr txBox="1">
            <a:spLocks/>
          </p:cNvSpPr>
          <p:nvPr/>
        </p:nvSpPr>
        <p:spPr>
          <a:xfrm>
            <a:off x="0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1259632" y="18003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Pyeongyang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부제목 2"/>
          <p:cNvSpPr txBox="1">
            <a:spLocks/>
          </p:cNvSpPr>
          <p:nvPr/>
        </p:nvSpPr>
        <p:spPr>
          <a:xfrm>
            <a:off x="1259632" y="21330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2519912" y="18003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Nampo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부제목 2"/>
          <p:cNvSpPr txBox="1">
            <a:spLocks/>
          </p:cNvSpPr>
          <p:nvPr/>
        </p:nvSpPr>
        <p:spPr>
          <a:xfrm>
            <a:off x="2519912" y="21330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3779912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Hwanghae</a:t>
            </a:r>
            <a:endParaRPr lang="en-US" altLang="ko-KR" sz="1400" dirty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(South)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부제목 2"/>
          <p:cNvSpPr txBox="1">
            <a:spLocks/>
          </p:cNvSpPr>
          <p:nvPr/>
        </p:nvSpPr>
        <p:spPr>
          <a:xfrm>
            <a:off x="3779912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제목 1"/>
          <p:cNvSpPr txBox="1">
            <a:spLocks/>
          </p:cNvSpPr>
          <p:nvPr/>
        </p:nvSpPr>
        <p:spPr>
          <a:xfrm>
            <a:off x="5039544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err="1" smtClean="0"/>
              <a:t>Hwanghae</a:t>
            </a:r>
            <a:endParaRPr lang="en-US" altLang="ko-KR" sz="1400" dirty="0" smtClean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(North)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부제목 2"/>
          <p:cNvSpPr txBox="1">
            <a:spLocks/>
          </p:cNvSpPr>
          <p:nvPr/>
        </p:nvSpPr>
        <p:spPr>
          <a:xfrm>
            <a:off x="5039544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6299824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Gangwon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smtClean="0"/>
              <a:t>(North)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부제목 2"/>
          <p:cNvSpPr txBox="1">
            <a:spLocks/>
          </p:cNvSpPr>
          <p:nvPr/>
        </p:nvSpPr>
        <p:spPr>
          <a:xfrm>
            <a:off x="6299824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제목 1"/>
          <p:cNvSpPr txBox="1">
            <a:spLocks/>
          </p:cNvSpPr>
          <p:nvPr/>
        </p:nvSpPr>
        <p:spPr>
          <a:xfrm>
            <a:off x="7560472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Gangwon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smtClean="0"/>
              <a:t>(South)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부제목 2"/>
          <p:cNvSpPr txBox="1">
            <a:spLocks/>
          </p:cNvSpPr>
          <p:nvPr/>
        </p:nvSpPr>
        <p:spPr>
          <a:xfrm>
            <a:off x="7560472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0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Kaesong 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부제목 2"/>
          <p:cNvSpPr txBox="1">
            <a:spLocks/>
          </p:cNvSpPr>
          <p:nvPr/>
        </p:nvSpPr>
        <p:spPr>
          <a:xfrm>
            <a:off x="0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제목 1"/>
          <p:cNvSpPr txBox="1">
            <a:spLocks/>
          </p:cNvSpPr>
          <p:nvPr/>
        </p:nvSpPr>
        <p:spPr>
          <a:xfrm>
            <a:off x="125963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Gyeonggi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부제목 2"/>
          <p:cNvSpPr txBox="1">
            <a:spLocks/>
          </p:cNvSpPr>
          <p:nvPr/>
        </p:nvSpPr>
        <p:spPr>
          <a:xfrm>
            <a:off x="125963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251991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Seoul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부제목 2"/>
          <p:cNvSpPr txBox="1">
            <a:spLocks/>
          </p:cNvSpPr>
          <p:nvPr/>
        </p:nvSpPr>
        <p:spPr>
          <a:xfrm>
            <a:off x="251991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제목 1"/>
          <p:cNvSpPr txBox="1">
            <a:spLocks/>
          </p:cNvSpPr>
          <p:nvPr/>
        </p:nvSpPr>
        <p:spPr>
          <a:xfrm>
            <a:off x="377991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Incheon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부제목 2"/>
          <p:cNvSpPr txBox="1">
            <a:spLocks/>
          </p:cNvSpPr>
          <p:nvPr/>
        </p:nvSpPr>
        <p:spPr>
          <a:xfrm>
            <a:off x="377991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제목 1"/>
          <p:cNvSpPr txBox="1">
            <a:spLocks/>
          </p:cNvSpPr>
          <p:nvPr/>
        </p:nvSpPr>
        <p:spPr>
          <a:xfrm>
            <a:off x="5039544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Ulleung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부제목 2"/>
          <p:cNvSpPr txBox="1">
            <a:spLocks/>
          </p:cNvSpPr>
          <p:nvPr/>
        </p:nvSpPr>
        <p:spPr>
          <a:xfrm>
            <a:off x="5039544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제목 1"/>
          <p:cNvSpPr txBox="1">
            <a:spLocks/>
          </p:cNvSpPr>
          <p:nvPr/>
        </p:nvSpPr>
        <p:spPr>
          <a:xfrm>
            <a:off x="6299824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Daejeon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부제목 2"/>
          <p:cNvSpPr txBox="1">
            <a:spLocks/>
          </p:cNvSpPr>
          <p:nvPr/>
        </p:nvSpPr>
        <p:spPr>
          <a:xfrm>
            <a:off x="6299824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제목 1"/>
          <p:cNvSpPr txBox="1">
            <a:spLocks/>
          </p:cNvSpPr>
          <p:nvPr/>
        </p:nvSpPr>
        <p:spPr>
          <a:xfrm>
            <a:off x="756047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Daegu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부제목 2"/>
          <p:cNvSpPr txBox="1">
            <a:spLocks/>
          </p:cNvSpPr>
          <p:nvPr/>
        </p:nvSpPr>
        <p:spPr>
          <a:xfrm>
            <a:off x="756047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9" name="제목 1"/>
          <p:cNvSpPr txBox="1">
            <a:spLocks/>
          </p:cNvSpPr>
          <p:nvPr/>
        </p:nvSpPr>
        <p:spPr>
          <a:xfrm rot="5400000">
            <a:off x="972696" y="604800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부제목 2"/>
          <p:cNvSpPr txBox="1">
            <a:spLocks/>
          </p:cNvSpPr>
          <p:nvPr/>
        </p:nvSpPr>
        <p:spPr>
          <a:xfrm rot="5400000">
            <a:off x="90000" y="5508000"/>
            <a:ext cx="1260000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" name="제목 1"/>
          <p:cNvSpPr txBox="1">
            <a:spLocks/>
          </p:cNvSpPr>
          <p:nvPr/>
        </p:nvSpPr>
        <p:spPr>
          <a:xfrm rot="5400000">
            <a:off x="2753888" y="604800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2" name="부제목 2"/>
          <p:cNvSpPr txBox="1">
            <a:spLocks/>
          </p:cNvSpPr>
          <p:nvPr/>
        </p:nvSpPr>
        <p:spPr>
          <a:xfrm rot="5400000">
            <a:off x="1871192" y="5508000"/>
            <a:ext cx="1260000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제목 1"/>
          <p:cNvSpPr txBox="1">
            <a:spLocks/>
          </p:cNvSpPr>
          <p:nvPr/>
        </p:nvSpPr>
        <p:spPr>
          <a:xfrm rot="5400000">
            <a:off x="4554088" y="603924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부제목 2"/>
          <p:cNvSpPr txBox="1">
            <a:spLocks/>
          </p:cNvSpPr>
          <p:nvPr/>
        </p:nvSpPr>
        <p:spPr>
          <a:xfrm rot="5400000">
            <a:off x="3671392" y="5499240"/>
            <a:ext cx="1260000" cy="1440000"/>
          </a:xfrm>
          <a:prstGeom prst="rect">
            <a:avLst/>
          </a:prstGeom>
          <a:solidFill>
            <a:srgbClr val="F8F200">
              <a:alpha val="67843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5" name="제목 1"/>
          <p:cNvSpPr txBox="1">
            <a:spLocks/>
          </p:cNvSpPr>
          <p:nvPr/>
        </p:nvSpPr>
        <p:spPr>
          <a:xfrm rot="5400000">
            <a:off x="6354288" y="603924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6" name="부제목 2"/>
          <p:cNvSpPr txBox="1">
            <a:spLocks/>
          </p:cNvSpPr>
          <p:nvPr/>
        </p:nvSpPr>
        <p:spPr>
          <a:xfrm rot="5400000">
            <a:off x="5471592" y="5499240"/>
            <a:ext cx="1260000" cy="1440000"/>
          </a:xfrm>
          <a:prstGeom prst="rect">
            <a:avLst/>
          </a:prstGeom>
          <a:solidFill>
            <a:srgbClr val="F8F2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7" name="제목 1"/>
          <p:cNvSpPr txBox="1">
            <a:spLocks/>
          </p:cNvSpPr>
          <p:nvPr/>
        </p:nvSpPr>
        <p:spPr>
          <a:xfrm rot="5400000">
            <a:off x="8154488" y="603924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8" name="부제목 2"/>
          <p:cNvSpPr txBox="1">
            <a:spLocks/>
          </p:cNvSpPr>
          <p:nvPr/>
        </p:nvSpPr>
        <p:spPr>
          <a:xfrm rot="5400000">
            <a:off x="7271792" y="5499240"/>
            <a:ext cx="1260000" cy="1440000"/>
          </a:xfrm>
          <a:prstGeom prst="rect">
            <a:avLst/>
          </a:prstGeom>
          <a:solidFill>
            <a:srgbClr val="E4565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620688"/>
            <a:ext cx="81326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200"/>
              </a:clrFrom>
              <a:clrTo>
                <a:srgbClr val="FFF2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620688"/>
            <a:ext cx="576064" cy="106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620688"/>
            <a:ext cx="1033944" cy="95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76672"/>
            <a:ext cx="1272158" cy="114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476672"/>
            <a:ext cx="1152128" cy="112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64704"/>
            <a:ext cx="60224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692696"/>
            <a:ext cx="1224136" cy="80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631" y="2420888"/>
            <a:ext cx="1137993" cy="100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2636912"/>
            <a:ext cx="652703" cy="56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99792" y="2564904"/>
            <a:ext cx="66105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564904"/>
            <a:ext cx="1251610" cy="79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21675" y="2492896"/>
            <a:ext cx="1106509" cy="99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58925" y="2420888"/>
            <a:ext cx="1165403" cy="98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2492896"/>
            <a:ext cx="1220687" cy="90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9512" y="4293096"/>
            <a:ext cx="936103" cy="77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331640" y="4005064"/>
            <a:ext cx="1080120" cy="123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699792" y="4365104"/>
            <a:ext cx="92763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067944" y="4221088"/>
            <a:ext cx="720080" cy="86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077071"/>
            <a:ext cx="1296144" cy="1073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588224" y="4365104"/>
            <a:ext cx="72419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812360" y="4149080"/>
            <a:ext cx="679698" cy="1045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86916" y="5969868"/>
            <a:ext cx="1268760" cy="507504"/>
          </a:xfrm>
          <a:prstGeom prst="rect">
            <a:avLst/>
          </a:prstGeom>
          <a:noFill/>
        </p:spPr>
      </p:pic>
      <p:pic>
        <p:nvPicPr>
          <p:cNvPr id="102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1887116" y="5969868"/>
            <a:ext cx="1268760" cy="507504"/>
          </a:xfrm>
          <a:prstGeom prst="rect">
            <a:avLst/>
          </a:prstGeom>
          <a:noFill/>
        </p:spPr>
      </p:pic>
      <p:pic>
        <p:nvPicPr>
          <p:cNvPr id="103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3683868" y="5969868"/>
            <a:ext cx="1268760" cy="507504"/>
          </a:xfrm>
          <a:prstGeom prst="rect">
            <a:avLst/>
          </a:prstGeom>
          <a:noFill/>
        </p:spPr>
      </p:pic>
      <p:pic>
        <p:nvPicPr>
          <p:cNvPr id="104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5487516" y="5969868"/>
            <a:ext cx="1268760" cy="507504"/>
          </a:xfrm>
          <a:prstGeom prst="rect">
            <a:avLst/>
          </a:prstGeom>
          <a:noFill/>
        </p:spPr>
      </p:pic>
      <p:pic>
        <p:nvPicPr>
          <p:cNvPr id="105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7356275" y="5969868"/>
            <a:ext cx="1268760" cy="507504"/>
          </a:xfrm>
          <a:prstGeom prst="rect">
            <a:avLst/>
          </a:prstGeom>
          <a:noFill/>
        </p:spPr>
      </p:pic>
      <p:sp>
        <p:nvSpPr>
          <p:cNvPr id="80" name="제목 1"/>
          <p:cNvSpPr txBox="1">
            <a:spLocks/>
          </p:cNvSpPr>
          <p:nvPr/>
        </p:nvSpPr>
        <p:spPr>
          <a:xfrm>
            <a:off x="1151760" y="980768"/>
            <a:ext cx="12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제목 1"/>
          <p:cNvSpPr txBox="1">
            <a:spLocks/>
          </p:cNvSpPr>
          <p:nvPr/>
        </p:nvSpPr>
        <p:spPr>
          <a:xfrm>
            <a:off x="2411760" y="908720"/>
            <a:ext cx="12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dirty="0" smtClean="0"/>
              <a:t>3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61"/>
            <a:ext cx="1260000" cy="36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1600" dirty="0" smtClean="0"/>
              <a:t>Ulsan</a:t>
            </a:r>
            <a:endParaRPr lang="ko-KR" altLang="en-US" sz="1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332816"/>
            <a:ext cx="1260000" cy="144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259632" y="1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Chungcheong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(South)</a:t>
            </a:r>
            <a:endParaRPr kumimoji="0" lang="ko-KR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부제목 2"/>
          <p:cNvSpPr txBox="1">
            <a:spLocks/>
          </p:cNvSpPr>
          <p:nvPr/>
        </p:nvSpPr>
        <p:spPr>
          <a:xfrm>
            <a:off x="1259632" y="4766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2519912" y="1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Chungcheong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(North)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부제목 2"/>
          <p:cNvSpPr txBox="1">
            <a:spLocks/>
          </p:cNvSpPr>
          <p:nvPr/>
        </p:nvSpPr>
        <p:spPr>
          <a:xfrm>
            <a:off x="2519912" y="4766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3779912" y="1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Busan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부제목 2"/>
          <p:cNvSpPr txBox="1">
            <a:spLocks/>
          </p:cNvSpPr>
          <p:nvPr/>
        </p:nvSpPr>
        <p:spPr>
          <a:xfrm>
            <a:off x="3779912" y="3328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5039544" y="1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Gwangju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부제목 2"/>
          <p:cNvSpPr txBox="1">
            <a:spLocks/>
          </p:cNvSpPr>
          <p:nvPr/>
        </p:nvSpPr>
        <p:spPr>
          <a:xfrm>
            <a:off x="5039544" y="3328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6299824" y="1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Jeju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부제목 2"/>
          <p:cNvSpPr txBox="1">
            <a:spLocks/>
          </p:cNvSpPr>
          <p:nvPr/>
        </p:nvSpPr>
        <p:spPr>
          <a:xfrm>
            <a:off x="6299824" y="3328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7560472" y="1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Gyeongsang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smtClean="0"/>
              <a:t>(North)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부제목 2"/>
          <p:cNvSpPr txBox="1">
            <a:spLocks/>
          </p:cNvSpPr>
          <p:nvPr/>
        </p:nvSpPr>
        <p:spPr>
          <a:xfrm>
            <a:off x="7560472" y="4766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0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err="1" smtClean="0"/>
              <a:t>Gyeongsang</a:t>
            </a:r>
            <a:endParaRPr lang="en-US" altLang="ko-KR" sz="1400" dirty="0" smtClean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smtClean="0"/>
              <a:t>(South)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부제목 2"/>
          <p:cNvSpPr txBox="1">
            <a:spLocks/>
          </p:cNvSpPr>
          <p:nvPr/>
        </p:nvSpPr>
        <p:spPr>
          <a:xfrm>
            <a:off x="0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1259632" y="18003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Dokdo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부제목 2"/>
          <p:cNvSpPr txBox="1">
            <a:spLocks/>
          </p:cNvSpPr>
          <p:nvPr/>
        </p:nvSpPr>
        <p:spPr>
          <a:xfrm>
            <a:off x="1259632" y="21330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5040192" y="18003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dirty="0" smtClean="0"/>
              <a:t>China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부제목 2"/>
          <p:cNvSpPr txBox="1">
            <a:spLocks/>
          </p:cNvSpPr>
          <p:nvPr/>
        </p:nvSpPr>
        <p:spPr>
          <a:xfrm>
            <a:off x="5040192" y="21330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2520280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Jeolla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en-US" altLang="ko-KR" sz="1400" dirty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(South)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부제목 2"/>
          <p:cNvSpPr txBox="1">
            <a:spLocks/>
          </p:cNvSpPr>
          <p:nvPr/>
        </p:nvSpPr>
        <p:spPr>
          <a:xfrm>
            <a:off x="2520280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제목 1"/>
          <p:cNvSpPr txBox="1">
            <a:spLocks/>
          </p:cNvSpPr>
          <p:nvPr/>
        </p:nvSpPr>
        <p:spPr>
          <a:xfrm>
            <a:off x="3779912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dirty="0" err="1" smtClean="0"/>
              <a:t>Jeolla</a:t>
            </a:r>
            <a:endParaRPr lang="en-US" altLang="ko-KR" sz="1400" dirty="0" smtClean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(North)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제목 1"/>
          <p:cNvSpPr txBox="1">
            <a:spLocks/>
          </p:cNvSpPr>
          <p:nvPr/>
        </p:nvSpPr>
        <p:spPr>
          <a:xfrm>
            <a:off x="0" y="3573016"/>
            <a:ext cx="126000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East Sea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부제목 2"/>
          <p:cNvSpPr txBox="1">
            <a:spLocks/>
          </p:cNvSpPr>
          <p:nvPr/>
        </p:nvSpPr>
        <p:spPr>
          <a:xfrm>
            <a:off x="0" y="3933056"/>
            <a:ext cx="1260000" cy="14126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제목 1"/>
          <p:cNvSpPr txBox="1">
            <a:spLocks/>
          </p:cNvSpPr>
          <p:nvPr/>
        </p:nvSpPr>
        <p:spPr>
          <a:xfrm>
            <a:off x="125963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East Sea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부제목 2"/>
          <p:cNvSpPr txBox="1">
            <a:spLocks/>
          </p:cNvSpPr>
          <p:nvPr/>
        </p:nvSpPr>
        <p:spPr>
          <a:xfrm>
            <a:off x="125963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제목 1"/>
          <p:cNvSpPr txBox="1">
            <a:spLocks/>
          </p:cNvSpPr>
          <p:nvPr/>
        </p:nvSpPr>
        <p:spPr>
          <a:xfrm>
            <a:off x="251991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East Sea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부제목 2"/>
          <p:cNvSpPr txBox="1">
            <a:spLocks/>
          </p:cNvSpPr>
          <p:nvPr/>
        </p:nvSpPr>
        <p:spPr>
          <a:xfrm>
            <a:off x="251991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제목 1"/>
          <p:cNvSpPr txBox="1">
            <a:spLocks/>
          </p:cNvSpPr>
          <p:nvPr/>
        </p:nvSpPr>
        <p:spPr>
          <a:xfrm>
            <a:off x="3779912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Yellow</a:t>
            </a:r>
            <a:r>
              <a:rPr kumimoji="0" lang="en-US" altLang="ko-KR" sz="1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부제목 2"/>
          <p:cNvSpPr txBox="1">
            <a:spLocks/>
          </p:cNvSpPr>
          <p:nvPr/>
        </p:nvSpPr>
        <p:spPr>
          <a:xfrm>
            <a:off x="3779912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제목 1"/>
          <p:cNvSpPr txBox="1">
            <a:spLocks/>
          </p:cNvSpPr>
          <p:nvPr/>
        </p:nvSpPr>
        <p:spPr>
          <a:xfrm>
            <a:off x="5039544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Yellow Sea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4" name="부제목 2"/>
          <p:cNvSpPr txBox="1">
            <a:spLocks/>
          </p:cNvSpPr>
          <p:nvPr/>
        </p:nvSpPr>
        <p:spPr>
          <a:xfrm>
            <a:off x="5039544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제목 1"/>
          <p:cNvSpPr txBox="1">
            <a:spLocks/>
          </p:cNvSpPr>
          <p:nvPr/>
        </p:nvSpPr>
        <p:spPr>
          <a:xfrm>
            <a:off x="6299824" y="3573016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Yellow Sea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부제목 2"/>
          <p:cNvSpPr txBox="1">
            <a:spLocks/>
          </p:cNvSpPr>
          <p:nvPr/>
        </p:nvSpPr>
        <p:spPr>
          <a:xfrm>
            <a:off x="6299824" y="3905671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제목 1"/>
          <p:cNvSpPr txBox="1">
            <a:spLocks/>
          </p:cNvSpPr>
          <p:nvPr/>
        </p:nvSpPr>
        <p:spPr>
          <a:xfrm>
            <a:off x="7560472" y="3573016"/>
            <a:ext cx="126000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East China Sea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부제목 2"/>
          <p:cNvSpPr txBox="1">
            <a:spLocks/>
          </p:cNvSpPr>
          <p:nvPr/>
        </p:nvSpPr>
        <p:spPr>
          <a:xfrm>
            <a:off x="7560472" y="4077073"/>
            <a:ext cx="1260000" cy="1268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9" name="제목 1"/>
          <p:cNvSpPr txBox="1">
            <a:spLocks/>
          </p:cNvSpPr>
          <p:nvPr/>
        </p:nvSpPr>
        <p:spPr>
          <a:xfrm>
            <a:off x="6300192" y="1800361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Kumgang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부제목 2"/>
          <p:cNvSpPr txBox="1">
            <a:spLocks/>
          </p:cNvSpPr>
          <p:nvPr/>
        </p:nvSpPr>
        <p:spPr>
          <a:xfrm>
            <a:off x="6300192" y="2133016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" name="제목 1"/>
          <p:cNvSpPr txBox="1">
            <a:spLocks/>
          </p:cNvSpPr>
          <p:nvPr/>
        </p:nvSpPr>
        <p:spPr>
          <a:xfrm>
            <a:off x="7560840" y="1800360"/>
            <a:ext cx="1260000" cy="47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East China Sea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2" name="부제목 2"/>
          <p:cNvSpPr txBox="1">
            <a:spLocks/>
          </p:cNvSpPr>
          <p:nvPr/>
        </p:nvSpPr>
        <p:spPr>
          <a:xfrm>
            <a:off x="7560840" y="2276872"/>
            <a:ext cx="126000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제목 1"/>
          <p:cNvSpPr txBox="1">
            <a:spLocks/>
          </p:cNvSpPr>
          <p:nvPr/>
        </p:nvSpPr>
        <p:spPr>
          <a:xfrm rot="5400000">
            <a:off x="972696" y="604800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부제목 2"/>
          <p:cNvSpPr txBox="1">
            <a:spLocks/>
          </p:cNvSpPr>
          <p:nvPr/>
        </p:nvSpPr>
        <p:spPr>
          <a:xfrm rot="5400000">
            <a:off x="90000" y="5508000"/>
            <a:ext cx="1260000" cy="1440000"/>
          </a:xfrm>
          <a:prstGeom prst="rect">
            <a:avLst/>
          </a:prstGeom>
          <a:solidFill>
            <a:srgbClr val="E4565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5" name="제목 1"/>
          <p:cNvSpPr txBox="1">
            <a:spLocks/>
          </p:cNvSpPr>
          <p:nvPr/>
        </p:nvSpPr>
        <p:spPr>
          <a:xfrm rot="5400000">
            <a:off x="2753888" y="604800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6" name="부제목 2"/>
          <p:cNvSpPr txBox="1">
            <a:spLocks/>
          </p:cNvSpPr>
          <p:nvPr/>
        </p:nvSpPr>
        <p:spPr>
          <a:xfrm rot="5400000">
            <a:off x="1781680" y="5508000"/>
            <a:ext cx="1260000" cy="14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7" name="제목 1"/>
          <p:cNvSpPr txBox="1">
            <a:spLocks/>
          </p:cNvSpPr>
          <p:nvPr/>
        </p:nvSpPr>
        <p:spPr>
          <a:xfrm rot="5400000">
            <a:off x="4554088" y="603924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8" name="부제목 2"/>
          <p:cNvSpPr txBox="1">
            <a:spLocks/>
          </p:cNvSpPr>
          <p:nvPr/>
        </p:nvSpPr>
        <p:spPr>
          <a:xfrm rot="5400000">
            <a:off x="3671392" y="5499240"/>
            <a:ext cx="1260000" cy="14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9" name="제목 1"/>
          <p:cNvSpPr txBox="1">
            <a:spLocks/>
          </p:cNvSpPr>
          <p:nvPr/>
        </p:nvSpPr>
        <p:spPr>
          <a:xfrm rot="5400000">
            <a:off x="6354288" y="603924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부제목 2"/>
          <p:cNvSpPr txBox="1">
            <a:spLocks/>
          </p:cNvSpPr>
          <p:nvPr/>
        </p:nvSpPr>
        <p:spPr>
          <a:xfrm rot="5400000">
            <a:off x="5471592" y="5499240"/>
            <a:ext cx="1260000" cy="1440000"/>
          </a:xfrm>
          <a:prstGeom prst="rect">
            <a:avLst/>
          </a:prstGeom>
          <a:solidFill>
            <a:srgbClr val="83E66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제목 1"/>
          <p:cNvSpPr txBox="1">
            <a:spLocks/>
          </p:cNvSpPr>
          <p:nvPr/>
        </p:nvSpPr>
        <p:spPr>
          <a:xfrm rot="5400000">
            <a:off x="8154488" y="603924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Airplane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" name="부제목 2"/>
          <p:cNvSpPr txBox="1">
            <a:spLocks/>
          </p:cNvSpPr>
          <p:nvPr/>
        </p:nvSpPr>
        <p:spPr>
          <a:xfrm rot="5400000">
            <a:off x="7271792" y="5499240"/>
            <a:ext cx="1260000" cy="1440000"/>
          </a:xfrm>
          <a:prstGeom prst="rect">
            <a:avLst/>
          </a:prstGeom>
          <a:solidFill>
            <a:srgbClr val="83E66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420888"/>
            <a:ext cx="720080" cy="10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89694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764704"/>
            <a:ext cx="50552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764704"/>
            <a:ext cx="6262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764704"/>
            <a:ext cx="108011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620688"/>
            <a:ext cx="1152128" cy="100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9742" y="548680"/>
            <a:ext cx="1138162" cy="1092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9968" y="548680"/>
            <a:ext cx="1220503" cy="116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2492896"/>
            <a:ext cx="1221969" cy="94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2636912"/>
            <a:ext cx="1168873" cy="72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200"/>
              </a:clrFrom>
              <a:clrTo>
                <a:srgbClr val="FFF2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4877" y="2492896"/>
            <a:ext cx="124045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부제목 2"/>
          <p:cNvSpPr txBox="1">
            <a:spLocks/>
          </p:cNvSpPr>
          <p:nvPr/>
        </p:nvSpPr>
        <p:spPr>
          <a:xfrm>
            <a:off x="3779912" y="2276872"/>
            <a:ext cx="1260000" cy="129614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351" name="Picture 15" descr="http://images.clipartpanda.com/train-clipart-di85zbLi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20072" y="2492896"/>
            <a:ext cx="890464" cy="672300"/>
          </a:xfrm>
          <a:prstGeom prst="rect">
            <a:avLst/>
          </a:prstGeom>
          <a:noFill/>
        </p:spPr>
      </p:pic>
      <p:pic>
        <p:nvPicPr>
          <p:cNvPr id="14353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8520" y="4212378"/>
            <a:ext cx="1440160" cy="1287948"/>
          </a:xfrm>
          <a:prstGeom prst="rect">
            <a:avLst/>
          </a:prstGeom>
          <a:noFill/>
        </p:spPr>
      </p:pic>
      <p:pic>
        <p:nvPicPr>
          <p:cNvPr id="86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221088"/>
            <a:ext cx="1440160" cy="1287948"/>
          </a:xfrm>
          <a:prstGeom prst="rect">
            <a:avLst/>
          </a:prstGeom>
          <a:noFill/>
        </p:spPr>
      </p:pic>
      <p:pic>
        <p:nvPicPr>
          <p:cNvPr id="87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221088"/>
            <a:ext cx="1440160" cy="1287948"/>
          </a:xfrm>
          <a:prstGeom prst="rect">
            <a:avLst/>
          </a:prstGeom>
          <a:noFill/>
        </p:spPr>
      </p:pic>
      <p:pic>
        <p:nvPicPr>
          <p:cNvPr id="88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212378"/>
            <a:ext cx="1440160" cy="1287948"/>
          </a:xfrm>
          <a:prstGeom prst="rect">
            <a:avLst/>
          </a:prstGeom>
          <a:noFill/>
        </p:spPr>
      </p:pic>
      <p:pic>
        <p:nvPicPr>
          <p:cNvPr id="89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212378"/>
            <a:ext cx="1440160" cy="1287948"/>
          </a:xfrm>
          <a:prstGeom prst="rect">
            <a:avLst/>
          </a:prstGeom>
          <a:noFill/>
        </p:spPr>
      </p:pic>
      <p:pic>
        <p:nvPicPr>
          <p:cNvPr id="90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212378"/>
            <a:ext cx="1440160" cy="1287948"/>
          </a:xfrm>
          <a:prstGeom prst="rect">
            <a:avLst/>
          </a:prstGeom>
          <a:noFill/>
        </p:spPr>
      </p:pic>
      <p:pic>
        <p:nvPicPr>
          <p:cNvPr id="91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212378"/>
            <a:ext cx="1440160" cy="1287948"/>
          </a:xfrm>
          <a:prstGeom prst="rect">
            <a:avLst/>
          </a:prstGeom>
          <a:noFill/>
        </p:spPr>
      </p:pic>
      <p:pic>
        <p:nvPicPr>
          <p:cNvPr id="92" name="Picture 17" descr="http://www.cruising.org/sites/default/files/assets/clip-art/ships6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2420888"/>
            <a:ext cx="1440160" cy="1287948"/>
          </a:xfrm>
          <a:prstGeom prst="rect">
            <a:avLst/>
          </a:prstGeom>
          <a:noFill/>
        </p:spPr>
      </p:pic>
      <p:pic>
        <p:nvPicPr>
          <p:cNvPr id="14355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86916" y="5969868"/>
            <a:ext cx="1268760" cy="507504"/>
          </a:xfrm>
          <a:prstGeom prst="rect">
            <a:avLst/>
          </a:prstGeom>
          <a:noFill/>
        </p:spPr>
      </p:pic>
      <p:pic>
        <p:nvPicPr>
          <p:cNvPr id="94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1887116" y="5969868"/>
            <a:ext cx="1268760" cy="507504"/>
          </a:xfrm>
          <a:prstGeom prst="rect">
            <a:avLst/>
          </a:prstGeom>
          <a:noFill/>
        </p:spPr>
      </p:pic>
      <p:pic>
        <p:nvPicPr>
          <p:cNvPr id="95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3683868" y="5969868"/>
            <a:ext cx="1268760" cy="507504"/>
          </a:xfrm>
          <a:prstGeom prst="rect">
            <a:avLst/>
          </a:prstGeom>
          <a:noFill/>
        </p:spPr>
      </p:pic>
      <p:pic>
        <p:nvPicPr>
          <p:cNvPr id="96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5487516" y="5969868"/>
            <a:ext cx="1268760" cy="507504"/>
          </a:xfrm>
          <a:prstGeom prst="rect">
            <a:avLst/>
          </a:prstGeom>
          <a:noFill/>
        </p:spPr>
      </p:pic>
      <p:pic>
        <p:nvPicPr>
          <p:cNvPr id="97" name="Picture 19" descr="http://png.clipart.me/previews/457/aircraft-plane-clip-art-44366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7356275" y="5969868"/>
            <a:ext cx="1268760" cy="5075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331640" y="2420888"/>
            <a:ext cx="11239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제목 1"/>
          <p:cNvSpPr txBox="1">
            <a:spLocks/>
          </p:cNvSpPr>
          <p:nvPr/>
        </p:nvSpPr>
        <p:spPr>
          <a:xfrm>
            <a:off x="1079752" y="2636912"/>
            <a:ext cx="12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33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0"/>
            <a:ext cx="126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dirty="0" smtClean="0"/>
              <a:t>China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0" y="332655"/>
            <a:ext cx="12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15" descr="http://images.clipartpanda.com/train-clipart-di85zbL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80" y="692535"/>
            <a:ext cx="890464" cy="672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161</Words>
  <Application>Microsoft Office PowerPoint</Application>
  <PresentationFormat>화면 슬라이드 쇼(4:3)</PresentationFormat>
  <Paragraphs>120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Nanjin</vt:lpstr>
      <vt:lpstr>Ulsan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26</cp:revision>
  <dcterms:created xsi:type="dcterms:W3CDTF">2015-05-28T04:04:41Z</dcterms:created>
  <dcterms:modified xsi:type="dcterms:W3CDTF">2015-05-28T23:57:57Z</dcterms:modified>
</cp:coreProperties>
</file>