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6A36D-9E7F-4F96-A0C8-77D2B40B4FA9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35FA5-83B0-4D8F-9A81-7DCCE0BCEAF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1260000" cy="1800000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/>
              <a:t> Day 1</a:t>
            </a:r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799832" y="260648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Day 2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3384008" y="260848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Day 3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968184" y="260848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Day 4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제목 1"/>
          <p:cNvSpPr txBox="1">
            <a:spLocks/>
          </p:cNvSpPr>
          <p:nvPr/>
        </p:nvSpPr>
        <p:spPr>
          <a:xfrm>
            <a:off x="2303888" y="2636912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Day 5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3851920" y="2636912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Day 6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5400232" y="2637112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7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984408" y="2637112"/>
            <a:ext cx="1260000" cy="1800000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400" dirty="0" smtClean="0"/>
              <a:t>Day 8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화면 슬라이드 쇼(4:3)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 Day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Holders for Cards</dc:title>
  <dc:creator>user</dc:creator>
  <cp:lastModifiedBy>user</cp:lastModifiedBy>
  <cp:revision>2</cp:revision>
  <dcterms:created xsi:type="dcterms:W3CDTF">2015-06-01T23:52:00Z</dcterms:created>
  <dcterms:modified xsi:type="dcterms:W3CDTF">2015-06-01T23:57:03Z</dcterms:modified>
</cp:coreProperties>
</file>