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36D-9E7F-4F96-A0C8-77D2B40B4FA9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5FA5-83B0-4D8F-9A81-7DCCE0BCEAF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36D-9E7F-4F96-A0C8-77D2B40B4FA9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5FA5-83B0-4D8F-9A81-7DCCE0BCEAF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36D-9E7F-4F96-A0C8-77D2B40B4FA9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5FA5-83B0-4D8F-9A81-7DCCE0BCEAF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36D-9E7F-4F96-A0C8-77D2B40B4FA9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5FA5-83B0-4D8F-9A81-7DCCE0BCEAF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36D-9E7F-4F96-A0C8-77D2B40B4FA9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5FA5-83B0-4D8F-9A81-7DCCE0BCEAF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36D-9E7F-4F96-A0C8-77D2B40B4FA9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5FA5-83B0-4D8F-9A81-7DCCE0BCEAF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36D-9E7F-4F96-A0C8-77D2B40B4FA9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5FA5-83B0-4D8F-9A81-7DCCE0BCEAF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36D-9E7F-4F96-A0C8-77D2B40B4FA9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5FA5-83B0-4D8F-9A81-7DCCE0BCEAF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36D-9E7F-4F96-A0C8-77D2B40B4FA9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5FA5-83B0-4D8F-9A81-7DCCE0BCEAF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36D-9E7F-4F96-A0C8-77D2B40B4FA9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5FA5-83B0-4D8F-9A81-7DCCE0BCEAF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A36D-9E7F-4F96-A0C8-77D2B40B4FA9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5FA5-83B0-4D8F-9A81-7DCCE0BCEAF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6A36D-9E7F-4F96-A0C8-77D2B40B4FA9}" type="datetimeFigureOut">
              <a:rPr lang="ko-KR" altLang="en-US" smtClean="0"/>
              <a:t>2015-06-02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35FA5-83B0-4D8F-9A81-7DCCE0BCEAF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1260000" cy="1800000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> Day 1</a:t>
            </a:r>
            <a:endParaRPr lang="ko-KR" alt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799832" y="260648"/>
            <a:ext cx="1260000" cy="1800000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dirty="0" smtClean="0"/>
              <a:t>Day 2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3384008" y="260848"/>
            <a:ext cx="1260000" cy="1800000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dirty="0" smtClean="0"/>
              <a:t>Day 3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4968184" y="260848"/>
            <a:ext cx="1260000" cy="1800000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dirty="0" smtClean="0"/>
              <a:t>Day 4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2303888" y="2636912"/>
            <a:ext cx="1260000" cy="1800000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dirty="0" smtClean="0"/>
              <a:t>Day 5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3851920" y="2636912"/>
            <a:ext cx="1260000" cy="1800000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dirty="0" smtClean="0"/>
              <a:t>Day 6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5400232" y="2637112"/>
            <a:ext cx="1260000" cy="1800000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 7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6984408" y="2637112"/>
            <a:ext cx="1260000" cy="1800000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dirty="0" smtClean="0"/>
              <a:t>Day 8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</Words>
  <Application>Microsoft Office PowerPoint</Application>
  <PresentationFormat>화면 슬라이드 쇼(4:3)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 Day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Holders for Cards</dc:title>
  <dc:creator>user</dc:creator>
  <cp:lastModifiedBy>user</cp:lastModifiedBy>
  <cp:revision>2</cp:revision>
  <dcterms:created xsi:type="dcterms:W3CDTF">2015-06-01T23:52:00Z</dcterms:created>
  <dcterms:modified xsi:type="dcterms:W3CDTF">2015-06-01T23:57:03Z</dcterms:modified>
</cp:coreProperties>
</file>