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6" r:id="rId9"/>
    <p:sldId id="268" r:id="rId10"/>
    <p:sldId id="259" r:id="rId11"/>
    <p:sldId id="274" r:id="rId12"/>
    <p:sldId id="275" r:id="rId13"/>
    <p:sldId id="260" r:id="rId14"/>
    <p:sldId id="276" r:id="rId15"/>
    <p:sldId id="261" r:id="rId16"/>
    <p:sldId id="262" r:id="rId17"/>
    <p:sldId id="270" r:id="rId18"/>
    <p:sldId id="269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1A8D-4A32-45C9-92F1-562AC0706118}" type="datetimeFigureOut">
              <a:rPr lang="ko-KR" altLang="en-US" smtClean="0"/>
              <a:pPr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233B-2622-4703-8352-200F31145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Planning a Vacation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Itinerary =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altLang="ko-KR" b="1" dirty="0" smtClean="0">
                <a:solidFill>
                  <a:srgbClr val="7030A0"/>
                </a:solidFill>
              </a:rPr>
              <a:t>What</a:t>
            </a:r>
            <a:r>
              <a:rPr lang="en-US" altLang="ko-KR" dirty="0" smtClean="0">
                <a:solidFill>
                  <a:srgbClr val="7030A0"/>
                </a:solidFill>
              </a:rPr>
              <a:t> will you do and </a:t>
            </a:r>
            <a:r>
              <a:rPr lang="en-US" altLang="ko-KR" b="1" dirty="0" smtClean="0">
                <a:solidFill>
                  <a:srgbClr val="7030A0"/>
                </a:solidFill>
              </a:rPr>
              <a:t>when</a:t>
            </a:r>
            <a:r>
              <a:rPr lang="en-US" altLang="ko-KR" dirty="0" smtClean="0">
                <a:solidFill>
                  <a:srgbClr val="7030A0"/>
                </a:solidFill>
              </a:rPr>
              <a:t>.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377"/>
            <a:ext cx="9144000" cy="459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0"/>
            <a:ext cx="9036496" cy="69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ww.takingbackmytwenties.com/wp-content/uploads/2011/12/Picture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462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aiwanholidays.com.au/util/image.jsp?l=7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73152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Korea Vacation Itinerary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11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9"/>
            <a:ext cx="6588224" cy="17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9144000" cy="17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32855"/>
            <a:ext cx="2555776" cy="178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32656" y="5517232"/>
            <a:ext cx="14445046" cy="197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aiwanholidays.com.au/util/image.jsp?l=78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71400"/>
            <a:ext cx="9144000" cy="73152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4338" name="Picture 2" descr="http://www.airasia.com/travel3sixty/wp-content/uploads/2014/02/Traditional-Clot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8624"/>
            <a:ext cx="9144000" cy="438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Itinerary for ______________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628800"/>
            <a:ext cx="2160240" cy="52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altLang="ko-KR" u="sng" dirty="0" smtClean="0"/>
              <a:t>Friday</a:t>
            </a:r>
            <a:endParaRPr lang="ko-KR" altLang="en-US" u="sng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339752" y="1628800"/>
            <a:ext cx="2160240" cy="52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Saturday</a:t>
            </a:r>
            <a:endParaRPr kumimoji="0" lang="ko-KR" alt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572000" y="1628800"/>
            <a:ext cx="2160240" cy="52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Sunday</a:t>
            </a:r>
            <a:endParaRPr kumimoji="0" lang="ko-KR" alt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804248" y="1628800"/>
            <a:ext cx="2160240" cy="52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sng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Monday</a:t>
            </a:r>
            <a:endParaRPr kumimoji="0" lang="ko-KR" alt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tb-games.com/wordpress/wp-content/uploads/2011/09/10-days-in-Europe-G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5027"/>
            <a:ext cx="9144000" cy="581297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7</a:t>
            </a:r>
            <a:r>
              <a:rPr lang="en-US" altLang="ko-KR" dirty="0" smtClean="0">
                <a:solidFill>
                  <a:srgbClr val="7030A0"/>
                </a:solidFill>
              </a:rPr>
              <a:t> Days in Korea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Make an itinerary… 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sz="2400" dirty="0" smtClean="0"/>
              <a:t>Game Board</a:t>
            </a:r>
          </a:p>
          <a:p>
            <a:pPr>
              <a:buNone/>
            </a:pPr>
            <a:r>
              <a:rPr lang="en-US" altLang="ko-KR" sz="2400" dirty="0" smtClean="0"/>
              <a:t>48 County Tiles</a:t>
            </a:r>
          </a:p>
          <a:p>
            <a:pPr>
              <a:buNone/>
            </a:pPr>
            <a:r>
              <a:rPr lang="en-US" altLang="ko-KR" sz="2400" dirty="0" smtClean="0"/>
              <a:t>19 Transportation Tiles</a:t>
            </a:r>
          </a:p>
          <a:p>
            <a:pPr>
              <a:buNone/>
            </a:pPr>
            <a:r>
              <a:rPr lang="en-US" altLang="ko-KR" sz="2400" dirty="0" smtClean="0"/>
              <a:t>4 Tile holders</a:t>
            </a:r>
          </a:p>
          <a:p>
            <a:pPr>
              <a:buNone/>
            </a:pPr>
            <a:r>
              <a:rPr lang="en-US" altLang="ko-KR" sz="2400" dirty="0" smtClean="0"/>
              <a:t>Rules</a:t>
            </a:r>
            <a:endParaRPr lang="en-US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Setting Up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Put the game board in the center of the table.</a:t>
            </a: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Each player gets one </a:t>
            </a:r>
            <a:r>
              <a:rPr lang="en-US" altLang="ko-KR" dirty="0" smtClean="0">
                <a:solidFill>
                  <a:srgbClr val="7030A0"/>
                </a:solidFill>
              </a:rPr>
              <a:t>card holder</a:t>
            </a:r>
            <a:r>
              <a:rPr lang="en-US" altLang="ko-KR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Place all county and transportation tiles face down next to the board and shuffle.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are some fun places to visit?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Getting Started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Players fill their </a:t>
            </a:r>
            <a:r>
              <a:rPr lang="en-US" altLang="ko-KR" dirty="0" smtClean="0">
                <a:solidFill>
                  <a:srgbClr val="7030A0"/>
                </a:solidFill>
              </a:rPr>
              <a:t>card holders </a:t>
            </a:r>
            <a:r>
              <a:rPr lang="en-US" altLang="ko-KR" dirty="0" smtClean="0">
                <a:solidFill>
                  <a:srgbClr val="7030A0"/>
                </a:solidFill>
              </a:rPr>
              <a:t>without taking turns.  </a:t>
            </a:r>
          </a:p>
          <a:p>
            <a:pPr marL="914400" lvl="1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One at a time</a:t>
            </a:r>
          </a:p>
          <a:p>
            <a:pPr marL="914400" lvl="1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In any open </a:t>
            </a:r>
            <a:r>
              <a:rPr lang="en-US" altLang="ko-KR" dirty="0" smtClean="0">
                <a:solidFill>
                  <a:srgbClr val="7030A0"/>
                </a:solidFill>
              </a:rPr>
              <a:t>slot</a:t>
            </a:r>
          </a:p>
          <a:p>
            <a:pPr marL="914400" lvl="1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Can not move the cards now.</a:t>
            </a:r>
            <a:endParaRPr lang="en-US" altLang="ko-KR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Stack the remaining </a:t>
            </a:r>
            <a:r>
              <a:rPr lang="en-US" altLang="ko-KR" dirty="0" smtClean="0">
                <a:solidFill>
                  <a:srgbClr val="7030A0"/>
                </a:solidFill>
              </a:rPr>
              <a:t>cards (facedown</a:t>
            </a:r>
            <a:r>
              <a:rPr lang="en-US" altLang="ko-KR" dirty="0" smtClean="0">
                <a:solidFill>
                  <a:srgbClr val="7030A0"/>
                </a:solidFill>
              </a:rPr>
              <a:t>) to make a draw pile</a:t>
            </a: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Select a player to take the first turn… 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Player’s Turn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Choose one of the following:</a:t>
            </a: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Change position of a card</a:t>
            </a: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Take one of the three up cards</a:t>
            </a:r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7030A0"/>
                </a:solidFill>
              </a:rPr>
              <a:t>Take one card from the random pile. 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Winner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The first player with 8 days connected is the winner.  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Why would you go there?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orea.mycreativelife.com/images/day6/everland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47208"/>
            <a:ext cx="7852420" cy="58107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Why would you go there?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Why would you go there?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http://www.telegraph.co.uk/travel/destination/article130148.ece/ALTERNATES/w620/parisguide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9869"/>
            <a:ext cx="9144000" cy="567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Why would you go there?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http://dormroomfund.com/img/slider-images/new-york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2719"/>
            <a:ext cx="9144000" cy="5375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Why would you go there?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3554" name="Picture 2" descr="http://images.trvl-media.com/media/content/shared/images/travelguides/destination/6023598/Fiji-46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77056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cryptocoinsnews.com/wp-content/uploads/2015/02/Flag_map_of_China__Taiw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5426"/>
            <a:ext cx="7776864" cy="646257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Why would you go there?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Why would you go there?</a:t>
            </a:r>
            <a:endParaRPr lang="ko-KR" altLang="en-US" dirty="0"/>
          </a:p>
        </p:txBody>
      </p:sp>
      <p:pic>
        <p:nvPicPr>
          <p:cNvPr id="25602" name="Picture 2" descr="http://i.huffpost.com/gen/1430533/images/o-CANADA-FLAG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215</Words>
  <Application>Microsoft Office PowerPoint</Application>
  <PresentationFormat>화면 슬라이드 쇼(4:3)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Planning a Vacation </vt:lpstr>
      <vt:lpstr>What are some fun places to visit?</vt:lpstr>
      <vt:lpstr>Why would you go there?</vt:lpstr>
      <vt:lpstr>Why would you go there?</vt:lpstr>
      <vt:lpstr>Why would you go there?</vt:lpstr>
      <vt:lpstr>Why would you go there?</vt:lpstr>
      <vt:lpstr>Why would you go there?</vt:lpstr>
      <vt:lpstr>Why would you go there?</vt:lpstr>
      <vt:lpstr>Why would you go there?</vt:lpstr>
      <vt:lpstr>Itinerary = </vt:lpstr>
      <vt:lpstr>슬라이드 11</vt:lpstr>
      <vt:lpstr>슬라이드 12</vt:lpstr>
      <vt:lpstr>Korea Vacation Itinerary </vt:lpstr>
      <vt:lpstr>슬라이드 14</vt:lpstr>
      <vt:lpstr>슬라이드 15</vt:lpstr>
      <vt:lpstr>Itinerary for ______________</vt:lpstr>
      <vt:lpstr>Game</vt:lpstr>
      <vt:lpstr>7 Days in Korea</vt:lpstr>
      <vt:lpstr>Setting Up</vt:lpstr>
      <vt:lpstr>Getting Started</vt:lpstr>
      <vt:lpstr>Player’s Turn</vt:lpstr>
      <vt:lpstr>Winner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 Vacation</dc:title>
  <dc:creator>user</dc:creator>
  <cp:lastModifiedBy>user</cp:lastModifiedBy>
  <cp:revision>13</cp:revision>
  <dcterms:created xsi:type="dcterms:W3CDTF">2015-05-28T01:29:54Z</dcterms:created>
  <dcterms:modified xsi:type="dcterms:W3CDTF">2015-06-02T05:52:49Z</dcterms:modified>
</cp:coreProperties>
</file>