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ED216-876F-48CC-8A1E-BFF1240A3BAD}" type="datetimeFigureOut">
              <a:rPr lang="ko-KR" altLang="en-US" smtClean="0"/>
              <a:t>2015-06-02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A8C4A-9DF4-4C86-AE7A-3728D2359DA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Feelings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16200000">
            <a:off x="-1377281" y="3240360"/>
            <a:ext cx="6858000" cy="576064"/>
          </a:xfrm>
        </p:spPr>
        <p:txBody>
          <a:bodyPr>
            <a:normAutofit/>
          </a:bodyPr>
          <a:lstStyle/>
          <a:p>
            <a:r>
              <a:rPr lang="en-US" altLang="ko-KR" sz="1800" dirty="0" smtClean="0"/>
              <a:t>satisfied        relieved        excited         relaxed         happy </a:t>
            </a:r>
            <a:endParaRPr lang="ko-KR" altLang="en-US" sz="1800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1020330" y="4126911"/>
            <a:ext cx="4138261" cy="1323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1312302" y="4247164"/>
            <a:ext cx="3893479" cy="132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3590007" y="4148331"/>
            <a:ext cx="4096186" cy="132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5939981" y="4077243"/>
            <a:ext cx="4221087" cy="13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200000">
            <a:off x="-285705" y="581851"/>
            <a:ext cx="2919901" cy="141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>
            <a:off x="1901340" y="798452"/>
            <a:ext cx="2924944" cy="132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6784061" y="603991"/>
            <a:ext cx="2611633" cy="140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6200000">
            <a:off x="4380695" y="551346"/>
            <a:ext cx="2559818" cy="1457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제목 1"/>
          <p:cNvSpPr txBox="1">
            <a:spLocks/>
          </p:cNvSpPr>
          <p:nvPr/>
        </p:nvSpPr>
        <p:spPr>
          <a:xfrm rot="16200000">
            <a:off x="710953" y="3185593"/>
            <a:ext cx="6858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Curious     bored        confident      peaceful       surprised </a:t>
            </a:r>
            <a:endParaRPr kumimoji="0" lang="ko-KR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 rot="16200000">
            <a:off x="3087216" y="3113584"/>
            <a:ext cx="6858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ashamed   embarrassed      angry          upset        frustrated </a:t>
            </a:r>
            <a:endParaRPr kumimoji="0" lang="ko-KR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제목 1"/>
          <p:cNvSpPr txBox="1">
            <a:spLocks/>
          </p:cNvSpPr>
          <p:nvPr/>
        </p:nvSpPr>
        <p:spPr>
          <a:xfrm rot="16200000">
            <a:off x="5426968" y="3024336"/>
            <a:ext cx="6858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scared         worried        confused    disappointed   nervous </a:t>
            </a:r>
            <a:endParaRPr kumimoji="0" lang="ko-KR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21</Words>
  <Application>Microsoft Office PowerPoint</Application>
  <PresentationFormat>화면 슬라이드 쇼(4:3)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Feelings</vt:lpstr>
      <vt:lpstr>satisfied        relieved        excited         relaxed         happy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Feelings</dc:title>
  <dc:creator>user</dc:creator>
  <cp:lastModifiedBy>user</cp:lastModifiedBy>
  <cp:revision>3</cp:revision>
  <dcterms:created xsi:type="dcterms:W3CDTF">2015-06-02T06:06:37Z</dcterms:created>
  <dcterms:modified xsi:type="dcterms:W3CDTF">2015-06-02T06:34:14Z</dcterms:modified>
</cp:coreProperties>
</file>