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86" r:id="rId16"/>
    <p:sldId id="287" r:id="rId17"/>
    <p:sldId id="288" r:id="rId18"/>
    <p:sldId id="262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89" r:id="rId28"/>
    <p:sldId id="290" r:id="rId29"/>
    <p:sldId id="303" r:id="rId30"/>
    <p:sldId id="291" r:id="rId31"/>
    <p:sldId id="304" r:id="rId32"/>
    <p:sldId id="305" r:id="rId33"/>
    <p:sldId id="306" r:id="rId34"/>
    <p:sldId id="307" r:id="rId35"/>
    <p:sldId id="308" r:id="rId36"/>
    <p:sldId id="309" r:id="rId37"/>
    <p:sldId id="263" r:id="rId38"/>
    <p:sldId id="264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D455-4A9A-4F14-AAAA-52387128F866}" type="datetimeFigureOut">
              <a:rPr lang="ko-KR" altLang="en-US" smtClean="0"/>
              <a:pPr/>
              <a:t>2015-06-15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BE6D-393A-41DE-AEF7-A1D0C5631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reatergood.berkeley.edu/ei_qui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icuZS0ChYQ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M8PP3QU7wj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bass-schuler.com/wp-content/uploads/2012/09/Student-Body-Language-Pos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46558"/>
            <a:ext cx="8748464" cy="69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fc01.deviantart.net/fs13/f/2007/021/b/b/Emotions_and_Facial_Expression_by_Cedars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5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EQ Test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>
                <a:hlinkClick r:id="rId2"/>
              </a:rPr>
              <a:t>http://greatergood.berkeley.edu/ei_quiz/#1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2830"/>
            <a:ext cx="9144000" cy="44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ow to Read Body Language More Effectiv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1883"/>
            <a:ext cx="9144000" cy="51435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86808" cy="11430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Posture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80963"/>
            <a:ext cx="6477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8460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124744"/>
            <a:ext cx="7956376" cy="121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7227" y="2765152"/>
            <a:ext cx="7987262" cy="15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www.wikihow.com/images/6/6a/Communicate-With-Body-Language-Step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9237"/>
            <a:ext cx="9144000" cy="717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6082" name="Picture 2" descr="https://s-media-cache-ak0.pinimg.com/originals/93/ed/17/93ed177d82a123e10460e9ef668d9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32517"/>
            <a:ext cx="8640960" cy="6125483"/>
          </a:xfrm>
          <a:prstGeom prst="rect">
            <a:avLst/>
          </a:prstGeom>
          <a:noFill/>
        </p:spPr>
      </p:pic>
      <p:cxnSp>
        <p:nvCxnSpPr>
          <p:cNvPr id="6" name="직선 화살표 연결선 5"/>
          <p:cNvCxnSpPr/>
          <p:nvPr/>
        </p:nvCxnSpPr>
        <p:spPr>
          <a:xfrm>
            <a:off x="2195736" y="148478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39552" y="3356992"/>
            <a:ext cx="79208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15616" y="692696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79912" y="692696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88224" y="620688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51520" y="3861048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907704" y="3861048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851920" y="3861048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588224" y="3861048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cstrips.bitstrips.com/V4NF9_58F9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10953"/>
            <a:ext cx="8100392" cy="6868953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27584" y="54868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91680" y="404664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491880" y="404664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55976" y="332656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56176" y="476672"/>
            <a:ext cx="15121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236296" y="54868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27584" y="3861048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835696" y="378904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91880" y="378904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427984" y="378904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228184" y="3717032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164288" y="3861048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 descr="http://marinemarketingtools.com/wp-content/uploads/2014/06/bod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195" y="980728"/>
            <a:ext cx="9589723" cy="520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Stickman Race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s://dothesepantsmakemybuttlookbig.files.wordpress.com/2014/03/body-language-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66" y="1700808"/>
            <a:ext cx="9537332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7 Ways to make people instantly like you…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Language is more than what we say.  </a:t>
            </a:r>
            <a:br>
              <a:rPr lang="en-US" altLang="ko-KR" dirty="0" smtClean="0">
                <a:solidFill>
                  <a:srgbClr val="0070C0"/>
                </a:solidFill>
              </a:rPr>
            </a:br>
            <a:r>
              <a:rPr lang="en-US" altLang="ko-KR" dirty="0" smtClean="0">
                <a:solidFill>
                  <a:srgbClr val="0070C0"/>
                </a:solidFill>
              </a:rPr>
              <a:t>It is also how we act.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Communication is based on: 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55% facial expression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38% Tonality 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7% Words </a:t>
            </a: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arnoldgroup.com.au/blog/wp-content/uploads/2015/05/Body-language-silhouet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9144000" cy="304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Non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2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6322" name="Picture 2" descr="None animated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5298" name="Picture 2" descr="Non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4274" name="Picture 2" descr="Non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42" name="Picture 2" descr="Non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0418" name="Picture 2" descr="Non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548680"/>
            <a:ext cx="917321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9394" name="Picture 2" descr="Non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Gestures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Different between countries.</a:t>
            </a:r>
          </a:p>
          <a:p>
            <a:endParaRPr lang="ko-KR" altLang="en-US" dirty="0"/>
          </a:p>
        </p:txBody>
      </p:sp>
      <p:pic>
        <p:nvPicPr>
          <p:cNvPr id="52226" name="Picture 2" descr="http://www.magazine.ucla.edu/exclusives/print/brain-hand-ges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238" y="2564905"/>
            <a:ext cx="5555770" cy="4293096"/>
          </a:xfrm>
          <a:prstGeom prst="rect">
            <a:avLst/>
          </a:prstGeom>
          <a:noFill/>
        </p:spPr>
      </p:pic>
      <p:pic>
        <p:nvPicPr>
          <p:cNvPr id="52228" name="Picture 4" descr="http://www.kyivpost.com/media/images/2014/08/20/p18vphqn37rc8196g125q1mee5ke4/original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24980"/>
            <a:ext cx="6876256" cy="4633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383" y="-1"/>
            <a:ext cx="630796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do you Gesture…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2466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Which Student is Listening?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3010" name="Picture 2" descr="http://a.files.bbci.co.uk/bam/live/content/zk2q6sg/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6608053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Come here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 </a:t>
            </a:r>
            <a:r>
              <a:rPr lang="en-US" altLang="ko-KR" dirty="0" smtClean="0"/>
              <a:t>can’t hear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Give me money.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 love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 forgot.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time is it?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thumbnails-visually.netdna-ssl.com/design-elements--gestures_521f2a562f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534"/>
            <a:ext cx="9144000" cy="578446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Charades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Take a clue</a:t>
            </a:r>
          </a:p>
          <a:p>
            <a:r>
              <a:rPr lang="en-US" altLang="ko-KR" dirty="0" smtClean="0">
                <a:solidFill>
                  <a:srgbClr val="0070C0"/>
                </a:solidFill>
              </a:rPr>
              <a:t>Only use body language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Resources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hlinkClick r:id="rId2"/>
              </a:rPr>
              <a:t>https://www.youtube.com/watch?v=vicuZS0ChYQ</a:t>
            </a:r>
            <a:endParaRPr lang="en-US" altLang="ko-KR" smtClean="0"/>
          </a:p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do you know if someone likes you?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datingranger.com/wp-content/uploads/2013/12/body-language-w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345948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0" y="3212976"/>
            <a:ext cx="205172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23728" y="3212976"/>
            <a:ext cx="205172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355976" y="3212976"/>
            <a:ext cx="205172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588224" y="3068960"/>
            <a:ext cx="2555776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radio.upgradedape.com/wp-content/uploads/2015/03/body-language-at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237"/>
            <a:ext cx="9144000" cy="675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100392" cy="682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48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301284"/>
            <a:ext cx="6900812" cy="71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28792" cy="68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0"/>
            <a:ext cx="801486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36009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0"/>
            <a:ext cx="86388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0"/>
            <a:ext cx="652462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0"/>
            <a:ext cx="6569217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1"/>
            <a:ext cx="7560840" cy="686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604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is he feeling?</a:t>
            </a:r>
            <a:br>
              <a:rPr lang="en-US" altLang="ko-KR" dirty="0" smtClean="0"/>
            </a:br>
            <a:r>
              <a:rPr lang="en-US" altLang="ko-KR" dirty="0" smtClean="0"/>
              <a:t>How do you know?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i.istockimg.com/file_thumbview_approve/168323/6/stock-photo-168323-fullbody-angry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62100"/>
            <a:ext cx="401955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27384"/>
            <a:ext cx="6912768" cy="69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polyvore.com/cgi/img-thing?.out=jpg&amp;size=l&amp;tid=4132785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21" y="0"/>
            <a:ext cx="75915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Ricky Bobby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hlinkClick r:id="rId2"/>
              </a:rPr>
              <a:t>https://www.youtube.com/watch?v=M8PP3QU7wjI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9218" name="Picture 2" descr="http://www.thesmokingtire.com/wp-content/uploads/2011/12/ricky-bob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766" y="2132857"/>
            <a:ext cx="4370234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 Main Parts of Body Language: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Facial Expression (face)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Posture (body)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Gesture (moving)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orbit.com/media/uploads/2012/12/ImitateFacialExpressions_122712-617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165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Facial Expressions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751284"/>
            <a:ext cx="91630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Find the 3 matching facial expressions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0" y="476672"/>
            <a:ext cx="1475656" cy="194421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644008" y="5157192"/>
            <a:ext cx="1475656" cy="194421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059832" y="5157192"/>
            <a:ext cx="1475656" cy="1944216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547664" y="3645024"/>
            <a:ext cx="1475656" cy="1944216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547664" y="5229200"/>
            <a:ext cx="1475656" cy="1944216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547664" y="548680"/>
            <a:ext cx="1475656" cy="1944216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142</Words>
  <Application>Microsoft Office PowerPoint</Application>
  <PresentationFormat>화면 슬라이드 쇼(4:3)</PresentationFormat>
  <Paragraphs>40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Office 테마</vt:lpstr>
      <vt:lpstr>슬라이드 1</vt:lpstr>
      <vt:lpstr>Language is more than what we say.   It is also how we act.  </vt:lpstr>
      <vt:lpstr>Which Student is Listening?</vt:lpstr>
      <vt:lpstr>슬라이드 4</vt:lpstr>
      <vt:lpstr>How is he feeling? How do you know?</vt:lpstr>
      <vt:lpstr>Ricky Bobby</vt:lpstr>
      <vt:lpstr>3 Main Parts of Body Language:</vt:lpstr>
      <vt:lpstr>Facial Expressions</vt:lpstr>
      <vt:lpstr>Find the 3 matching facial expressions </vt:lpstr>
      <vt:lpstr>슬라이드 10</vt:lpstr>
      <vt:lpstr>EQ Test</vt:lpstr>
      <vt:lpstr>Posture</vt:lpstr>
      <vt:lpstr>슬라이드 13</vt:lpstr>
      <vt:lpstr>슬라이드 14</vt:lpstr>
      <vt:lpstr>슬라이드 15</vt:lpstr>
      <vt:lpstr>슬라이드 16</vt:lpstr>
      <vt:lpstr>슬라이드 17</vt:lpstr>
      <vt:lpstr>Stickman Race</vt:lpstr>
      <vt:lpstr>7 Ways to make people instantly like you…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Gestures </vt:lpstr>
      <vt:lpstr>슬라이드 28</vt:lpstr>
      <vt:lpstr>How do you Gesture… </vt:lpstr>
      <vt:lpstr>Come here</vt:lpstr>
      <vt:lpstr>I can’t hear you.</vt:lpstr>
      <vt:lpstr>Give me money.</vt:lpstr>
      <vt:lpstr>I love you.</vt:lpstr>
      <vt:lpstr>I forgot.</vt:lpstr>
      <vt:lpstr>What time is it?</vt:lpstr>
      <vt:lpstr>Why?</vt:lpstr>
      <vt:lpstr>Charades </vt:lpstr>
      <vt:lpstr>Resources</vt:lpstr>
      <vt:lpstr>How do you know if someone likes you?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21</cp:revision>
  <dcterms:created xsi:type="dcterms:W3CDTF">2015-06-02T06:46:28Z</dcterms:created>
  <dcterms:modified xsi:type="dcterms:W3CDTF">2015-06-15T07:20:48Z</dcterms:modified>
</cp:coreProperties>
</file>