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A9309-BC45-4206-83CA-6F3E6DD9F65B}" type="datetimeFigureOut">
              <a:rPr lang="ko-KR" altLang="en-US" smtClean="0"/>
              <a:pPr/>
              <a:t>2015-06-15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CC868-E664-42A7-ABA5-126D1F009F1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"/>
            <a:ext cx="2952328" cy="126876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The house is on fire.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1296144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Getting attacked by a dog.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592288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First date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3861048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The computer game crashed.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0" y="5184576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Your dog died.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987824" y="0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win a fight. 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987824" y="1296143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Going to the washroom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87824" y="259228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Hitting a homerun.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987824" y="386104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Job interview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987824" y="5184575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Your dog died.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6012160" y="0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Skydiving 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6012160" y="1296143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Winning the lottery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6012160" y="259228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Scoring a soccer goal.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6012160" y="386104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Failing a test.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6012160" y="5184575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Drinking too much </a:t>
            </a:r>
            <a:r>
              <a:rPr lang="en-US" altLang="ko-KR" sz="4400" dirty="0" err="1" smtClean="0"/>
              <a:t>soju</a:t>
            </a:r>
            <a:r>
              <a:rPr lang="en-US" altLang="ko-KR" sz="4400" dirty="0" smtClean="0"/>
              <a:t>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"/>
            <a:ext cx="2952328" cy="126876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Climbing a tree.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1296144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Chased by the police.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592288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Ordering food.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0" y="3861048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Singing a love song.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0" y="5184576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Eating pizza.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987824" y="0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Dying from MERS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987824" y="1296143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Playing basketball.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87824" y="259228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Getting lost.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987824" y="386104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Walking in the dessert.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987824" y="5184575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Eating cake.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6012160" y="0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Relaxed 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6012160" y="1296143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/>
              <a:t>Disappointed  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6012160" y="259228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Frustrated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6012160" y="3861047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noProof="0" dirty="0" smtClean="0"/>
              <a:t>Curious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6012160" y="5184575"/>
            <a:ext cx="2952328" cy="1268760"/>
          </a:xfrm>
          <a:prstGeom prst="rect">
            <a:avLst/>
          </a:prstGeom>
          <a:ln w="57150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/>
              <a:t>Embarrassed  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102</Words>
  <Application>Microsoft Office PowerPoint</Application>
  <PresentationFormat>화면 슬라이드 쇼(4:3)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The house is on fire.  </vt:lpstr>
      <vt:lpstr>Climbing a tree.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Charades </dc:title>
  <dc:creator>user</dc:creator>
  <cp:lastModifiedBy>user</cp:lastModifiedBy>
  <cp:revision>4</cp:revision>
  <dcterms:created xsi:type="dcterms:W3CDTF">2015-06-02T06:57:16Z</dcterms:created>
  <dcterms:modified xsi:type="dcterms:W3CDTF">2015-06-15T07:36:10Z</dcterms:modified>
</cp:coreProperties>
</file>