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1C8B-1565-42DC-BCF1-5D3A942770C7}" type="datetimeFigureOut">
              <a:rPr lang="ko-KR" altLang="en-US" smtClean="0"/>
              <a:t>2015-06-04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401E-2809-465A-8E26-3CD103D8CC9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1C8B-1565-42DC-BCF1-5D3A942770C7}" type="datetimeFigureOut">
              <a:rPr lang="ko-KR" altLang="en-US" smtClean="0"/>
              <a:t>2015-06-04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401E-2809-465A-8E26-3CD103D8CC9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1C8B-1565-42DC-BCF1-5D3A942770C7}" type="datetimeFigureOut">
              <a:rPr lang="ko-KR" altLang="en-US" smtClean="0"/>
              <a:t>2015-06-04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401E-2809-465A-8E26-3CD103D8CC9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1C8B-1565-42DC-BCF1-5D3A942770C7}" type="datetimeFigureOut">
              <a:rPr lang="ko-KR" altLang="en-US" smtClean="0"/>
              <a:t>2015-06-04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401E-2809-465A-8E26-3CD103D8CC9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1C8B-1565-42DC-BCF1-5D3A942770C7}" type="datetimeFigureOut">
              <a:rPr lang="ko-KR" altLang="en-US" smtClean="0"/>
              <a:t>2015-06-04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401E-2809-465A-8E26-3CD103D8CC9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1C8B-1565-42DC-BCF1-5D3A942770C7}" type="datetimeFigureOut">
              <a:rPr lang="ko-KR" altLang="en-US" smtClean="0"/>
              <a:t>2015-06-04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401E-2809-465A-8E26-3CD103D8CC9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1C8B-1565-42DC-BCF1-5D3A942770C7}" type="datetimeFigureOut">
              <a:rPr lang="ko-KR" altLang="en-US" smtClean="0"/>
              <a:t>2015-06-04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401E-2809-465A-8E26-3CD103D8CC9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1C8B-1565-42DC-BCF1-5D3A942770C7}" type="datetimeFigureOut">
              <a:rPr lang="ko-KR" altLang="en-US" smtClean="0"/>
              <a:t>2015-06-04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401E-2809-465A-8E26-3CD103D8CC9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1C8B-1565-42DC-BCF1-5D3A942770C7}" type="datetimeFigureOut">
              <a:rPr lang="ko-KR" altLang="en-US" smtClean="0"/>
              <a:t>2015-06-04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401E-2809-465A-8E26-3CD103D8CC9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1C8B-1565-42DC-BCF1-5D3A942770C7}" type="datetimeFigureOut">
              <a:rPr lang="ko-KR" altLang="en-US" smtClean="0"/>
              <a:t>2015-06-04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401E-2809-465A-8E26-3CD103D8CC9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1C8B-1565-42DC-BCF1-5D3A942770C7}" type="datetimeFigureOut">
              <a:rPr lang="ko-KR" altLang="en-US" smtClean="0"/>
              <a:t>2015-06-04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401E-2809-465A-8E26-3CD103D8CC9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71C8B-1565-42DC-BCF1-5D3A942770C7}" type="datetimeFigureOut">
              <a:rPr lang="ko-KR" altLang="en-US" smtClean="0"/>
              <a:t>2015-06-04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B401E-2809-465A-8E26-3CD103D8CC9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hyperlink" Target="http://www.google.ca/url?sa=i&amp;rct=j&amp;q=&amp;esrc=s&amp;frm=1&amp;source=images&amp;cd=&amp;cad=rja&amp;uact=8&amp;docid=tZD74d6_-RBo3M&amp;tbnid=lX5ajMOCxxvKaM:&amp;ved=0CAUQjRw&amp;url=http://www.blacklabelsociety.com/&amp;ei=w4zMU7fFA4eC8gWKjoD4Dg&amp;bvm=bv.71198958,d.dGc&amp;psig=AFQjCNFXO2ih3cyQQCgisvYMHqJaIGq-gA&amp;ust=140600070398666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hyperlink" Target="http://www.coolhouseplans.com/print.html?pid=chp-47121&amp;Image=elev.jpg&amp;Title=Elevation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hyperlink" Target="http://www.google.ca/url?sa=i&amp;rct=j&amp;q=&amp;esrc=s&amp;frm=1&amp;source=images&amp;cd=&amp;cad=rja&amp;uact=8&amp;docid=tZD74d6_-RBo3M&amp;tbnid=lX5ajMOCxxvKaM:&amp;ved=0CAUQjRw&amp;url=http://www.blacklabelsociety.com/&amp;ei=w4zMU7fFA4eC8gWKjoD4Dg&amp;bvm=bv.71198958,d.dGc&amp;psig=AFQjCNFXO2ih3cyQQCgisvYMHqJaIGq-gA&amp;ust=140600070398666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hyperlink" Target="http://www.coolhouseplans.com/print.html?pid=chp-47121&amp;Image=elev.jpg&amp;Title=Elevation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hyperlink" Target="http://www.coolhouseplans.com/print.html?pid=chp-47121&amp;Image=p4.jpg&amp;Title=Additional+Imag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hyperlink" Target="http://www.coolhouseplans.com/print.html?pid=chp-47121&amp;Image=p3.jpg&amp;Title=Additional+Image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hyperlink" Target="http://www.coolhouseplans.com/print.html?pid=chp-47121&amp;Image=p1.jpg&amp;Title=Additional+Image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hyperlink" Target="http://www.coolhouseplans.com/print.html?pid=chp-47121&amp;Image=p2.jpg&amp;Title=Additional+Image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olhouseplans.com/print.html?pid=chp-47121&amp;Image=rear.jpg&amp;Title=Rear%20Elevation" TargetMode="External"/><Relationship Id="rId2" Type="http://schemas.openxmlformats.org/officeDocument/2006/relationships/hyperlink" Target="http://www.coolhouseplans.com/details.html?pid=chp-4712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hyperlink" Target="http://www.google.ca/url?sa=i&amp;rct=j&amp;q=&amp;esrc=s&amp;frm=1&amp;source=images&amp;cd=&amp;cad=rja&amp;uact=8&amp;docid=kfyEaV84mhrRtM&amp;tbnid=IkNHdr6XjwpVqM:&amp;ved=0CAUQjRw&amp;url=http://www.thecrosshouse.org/Page%208%20-%20Blue%20Prints.html&amp;ei=eYXMU6rRO4X-8QXthIHoDA&amp;bvm=bv.71198958,d.dGc&amp;psig=AFQjCNEYFyDhkGjfomOuBUpArb9iYMwZPA&amp;ust=1405998835406282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www.google.ca/url?sa=i&amp;rct=j&amp;q=&amp;esrc=s&amp;frm=1&amp;source=images&amp;cd=&amp;cad=rja&amp;uact=8&amp;docid=Wyy2J3RN-xtjXM&amp;tbnid=skPCxtrfRC7vdM:&amp;ved=0CAUQjRw&amp;url=http://www.enchantedlearning.com/language/english/label/rooms/&amp;ei=7oTMU9qSBs_n8AXLiICICA&amp;bvm=bv.71198958,d.dGc&amp;psig=AFQjCNFqe10F6GjdD1U880FguLheL_bk_Q&amp;ust=1405998686306580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hyperlink" Target="http://www.google.ca/url?sa=i&amp;rct=j&amp;q=&amp;esrc=s&amp;frm=1&amp;source=images&amp;cd=&amp;cad=rja&amp;uact=8&amp;docid=ob_OmDCNsmXszM&amp;tbnid=1H7j01Ar1jKwtM:&amp;ved=0CAUQjRw&amp;url=http://www.flowerclipart.com/flower_clipart_images/lady_in_gardening_clothes_0515-1005-1601-3234.html&amp;ei=lZ3MU_aZJszf8AWEpoHYDw&amp;bvm=bv.71198958,d.dGc&amp;psig=AFQjCNHB17p_5TZyCTX9cOWTEyYC_rexSg&amp;ust=1406004978132774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hyperlink" Target="http://www.google.ca/url?sa=i&amp;rct=j&amp;q=&amp;esrc=s&amp;frm=1&amp;source=images&amp;cd=&amp;cad=rja&amp;uact=8&amp;docid=28Ja43USoW5UXM&amp;tbnid=YwAzp233uxeHRM:&amp;ved=0CAUQjRw&amp;url=http://www.clipartpanda.com/categories/guy-20clipart&amp;ei=-Z3MU82-FMPs8AWxt4CoCQ&amp;bvm=bv.71198958,d.dGc&amp;psig=AFQjCNEzE9kh8lfXke7odPMpuFmYEfMkFw&amp;ust=1406005033933248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hyperlink" Target="http://www.google.ca/url?sa=i&amp;rct=j&amp;q=&amp;esrc=s&amp;frm=1&amp;source=images&amp;cd=&amp;cad=rja&amp;uact=8&amp;docid=hO0FVejqtI7c3M&amp;tbnid=U6khKO7oPOChiM:&amp;ved=0CAUQjRw&amp;url=http://clipartist.info/clipart/pligg/COLOURINGBOOK.ORG/Gerald_G_Man_in_Suit.svg.html&amp;ei=yp3MU5vDF8X48QXjsIKoDA&amp;bvm=bv.71198958,d.dGc&amp;psig=AFQjCNEzE9kh8lfXke7odPMpuFmYEfMkFw&amp;ust=1406005033933248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gif"/><Relationship Id="rId2" Type="http://schemas.openxmlformats.org/officeDocument/2006/relationships/hyperlink" Target="http://www.google.ca/url?sa=i&amp;rct=j&amp;q=&amp;esrc=s&amp;frm=1&amp;source=images&amp;cd=&amp;cad=rja&amp;uact=8&amp;docid=mDVjc7eao0zukM&amp;tbnid=6YSg-z8c-3GMEM:&amp;ved=0CAUQjRw&amp;url=http://en.clipart-fr.com/search_clipart.php?keyword=woman&amp;ei=Qp7MU6naGc3s8AW19YKIDQ&amp;bvm=bv.71198958,d.dGc&amp;psig=AFQjCNF6BnFHOnC3JPC4NTDq57DTz9FLcA&amp;ust=1406005162977202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hyperlink" Target="http://www.google.ca/url?sa=i&amp;rct=j&amp;q=&amp;esrc=s&amp;frm=1&amp;source=images&amp;cd=&amp;cad=rja&amp;uact=8&amp;docid=_IuNPBbM0D22RM&amp;tbnid=3tP7LyCIxU3BOM:&amp;ved=0CAUQjRw&amp;url=http://www.freepik.com/free-vector/comic-characters-lady-clip-art_375951.htm&amp;ei=eJ3MU4_3KMyA8gWzxYDQAQ&amp;bvm=bv.71198958,d.dGc&amp;psig=AFQjCNHB17p_5TZyCTX9cOWTEyYC_rexSg&amp;ust=140600497813277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a/url?sa=i&amp;rct=j&amp;q=&amp;esrc=s&amp;frm=1&amp;source=images&amp;cd=&amp;cad=rja&amp;uact=8&amp;docid=6BpE62eA_pU05M&amp;tbnid=3Cz7GlCBHY1rOM:&amp;ved=0CAUQjRw&amp;url=http://clubpenguin.wikia.com/wiki/File:Electric_Stove_gallery_4.PNG&amp;ei=UZ-XU9jwJtS68gXayYJg&amp;bvm=bv.68693194,d.dGc&amp;psig=AFQjCNGTHy_CSUrsd4uP3B9S3iSbz-GiOQ&amp;ust=1402532013253490" TargetMode="External"/><Relationship Id="rId13" Type="http://schemas.openxmlformats.org/officeDocument/2006/relationships/image" Target="../media/image11.png"/><Relationship Id="rId18" Type="http://schemas.openxmlformats.org/officeDocument/2006/relationships/hyperlink" Target="http://www.google.ca/url?sa=i&amp;source=images&amp;cd=&amp;cad=rja&amp;uact=8&amp;docid=C09x-WzEffhqiM&amp;tbnid=aCfIhppwyIzzXM:&amp;ved=0CAgQjRw&amp;url=http://www.meteoarchidona.com/&amp;ei=WKGXU8i3JMX78QXCqYHoAw&amp;psig=AFQjCNEUvecnOatEhHM2vL_EadcAUskdlA&amp;ust=1402532568681237" TargetMode="External"/><Relationship Id="rId26" Type="http://schemas.openxmlformats.org/officeDocument/2006/relationships/image" Target="../media/image21.png"/><Relationship Id="rId3" Type="http://schemas.openxmlformats.org/officeDocument/2006/relationships/image" Target="../media/image6.png"/><Relationship Id="rId21" Type="http://schemas.openxmlformats.org/officeDocument/2006/relationships/image" Target="../media/image16.png"/><Relationship Id="rId7" Type="http://schemas.openxmlformats.org/officeDocument/2006/relationships/image" Target="../media/image8.png"/><Relationship Id="rId12" Type="http://schemas.openxmlformats.org/officeDocument/2006/relationships/hyperlink" Target="http://www.google.ca/url?sa=i&amp;source=images&amp;cd=&amp;cad=rja&amp;uact=8&amp;docid=wDEFQw7b-Hgy0M&amp;tbnid=pVY5ejpTDO2rkM:&amp;ved=0CAgQjRw&amp;url=https://communityforkliftthriftstore.wordpress.com/author/communityforkliftthriftstore/page/28/&amp;ei=daCXU4q8BYqckQWPxYF4&amp;psig=AFQjCNF_u7yGVzMIzO-2WEPbujjna2e4VQ&amp;ust=1402532341132795" TargetMode="External"/><Relationship Id="rId17" Type="http://schemas.openxmlformats.org/officeDocument/2006/relationships/image" Target="../media/image13.png"/><Relationship Id="rId25" Type="http://schemas.openxmlformats.org/officeDocument/2006/relationships/image" Target="../media/image20.png"/><Relationship Id="rId2" Type="http://schemas.openxmlformats.org/officeDocument/2006/relationships/hyperlink" Target="http://www.google.ca/url?sa=i&amp;rct=j&amp;q=&amp;esrc=s&amp;frm=1&amp;source=images&amp;cd=&amp;cad=rja&amp;uact=8&amp;docid=mWZWnQerqQRgVM&amp;tbnid=ZN4VzkcdGsktxM:&amp;ved=0CAUQjRw&amp;url=http://wackypedia.wikia.com/wiki/File:Dishwasher.PNG&amp;ei=g56XU-GzC8qm8AWLsoLABA&amp;bvm=bv.68693194,d.dGc&amp;psig=AFQjCNFAIjXnuPTC9ra3Dfu2X82zWInbRA&amp;ust=1402531822037312" TargetMode="External"/><Relationship Id="rId16" Type="http://schemas.openxmlformats.org/officeDocument/2006/relationships/hyperlink" Target="http://www.google.ca/url?sa=i&amp;source=images&amp;cd=&amp;cad=rja&amp;uact=8&amp;docid=YDBb4NkzNZrWeM&amp;tbnid=wjDZiyr15tPWnM:&amp;ved=0CAgQjRw&amp;url=http://www.manchestermadness.com.au/home-living/tea-towels&amp;ei=BKGXU8H5GsXTkAW-1IGwDw&amp;psig=AFQjCNEdsbSiUCW9l2WVT3d6b5QAdzQ4Kw&amp;ust=1402532484492452" TargetMode="External"/><Relationship Id="rId20" Type="http://schemas.openxmlformats.org/officeDocument/2006/relationships/image" Target="../media/image15.png"/><Relationship Id="rId29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ca/url?sa=i&amp;rct=j&amp;q=&amp;esrc=s&amp;frm=1&amp;source=images&amp;cd=&amp;cad=rja&amp;uact=8&amp;docid=zUEMKmWQEIu1cM&amp;tbnid=cxjMd-zd3caPdM:&amp;ved=0CAUQjRw&amp;url=http://fabulesslyfrugal.com/tag/cookware/&amp;ei=F5-XU-y8O9Hd8AXbtoDwDw&amp;bvm=bv.68693194,d.dGc&amp;psig=AFQjCNE-ThgKecmPJVoIIcepKcA7gWVO4Q&amp;ust=1402531952826275" TargetMode="External"/><Relationship Id="rId11" Type="http://schemas.openxmlformats.org/officeDocument/2006/relationships/image" Target="../media/image10.png"/><Relationship Id="rId24" Type="http://schemas.openxmlformats.org/officeDocument/2006/relationships/image" Target="../media/image19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23" Type="http://schemas.openxmlformats.org/officeDocument/2006/relationships/image" Target="../media/image18.png"/><Relationship Id="rId28" Type="http://schemas.openxmlformats.org/officeDocument/2006/relationships/image" Target="../media/image23.png"/><Relationship Id="rId10" Type="http://schemas.openxmlformats.org/officeDocument/2006/relationships/hyperlink" Target="http://www.google.ca/url?sa=i&amp;rct=j&amp;q=&amp;esrc=s&amp;frm=1&amp;source=images&amp;cd=&amp;cad=rja&amp;uact=8&amp;docid=Swguf0aAYg9A-M&amp;tbnid=VW-UlGILpkkEuM:&amp;ved=0CAUQjRw&amp;url=http://queenbeecoupons.com/wp-content/upload/2010/10/&amp;ei=QaCXU8_WEpXh8AWd9oGwBA&amp;bvm=bv.68693194,d.dGc&amp;psig=AFQjCNEaY_XVLsm1RqGuEHxK5w12ASlvZA&amp;ust=1402532065535161" TargetMode="External"/><Relationship Id="rId19" Type="http://schemas.openxmlformats.org/officeDocument/2006/relationships/image" Target="../media/image14.png"/><Relationship Id="rId4" Type="http://schemas.openxmlformats.org/officeDocument/2006/relationships/hyperlink" Target="http://www.google.ca/url?sa=i&amp;rct=j&amp;q=&amp;esrc=s&amp;frm=1&amp;source=images&amp;cd=&amp;cad=rja&amp;uact=8&amp;docid=mqhq4gefe_GNJM&amp;tbnid=knkgvYcfeBVMzM:&amp;ved=0CAUQjRw&amp;url=http://www.wpclipart.com/household/kitchen/utensils/utensils.png.html&amp;ei=tZ6XU_3pDsKk8AX6uICwDg&amp;bvm=bv.68693194,d.dGc&amp;psig=AFQjCNFm2w3wD83jPolxWRhOA372PYMByg&amp;ust=1402531875313703" TargetMode="External"/><Relationship Id="rId9" Type="http://schemas.openxmlformats.org/officeDocument/2006/relationships/image" Target="../media/image9.png"/><Relationship Id="rId14" Type="http://schemas.openxmlformats.org/officeDocument/2006/relationships/hyperlink" Target="http://www.google.ca/url?sa=i&amp;source=images&amp;cd=&amp;cad=rja&amp;uact=8&amp;docid=PJnId_CkcOB1qM&amp;tbnid=ixQ0h7c817HeHM:&amp;ved=0CAgQjRw4DQ&amp;url=http://www.woot.com/offers/duralex-7-5-glass-dessert-plates-6pc-1&amp;ei=pKCXU_3nJ4vdkgX87IDIBA&amp;psig=AFQjCNFFtFqqmxL26yGQPn3nHaOXTplcYw&amp;ust=1402532388702769" TargetMode="External"/><Relationship Id="rId22" Type="http://schemas.openxmlformats.org/officeDocument/2006/relationships/image" Target="../media/image17.png"/><Relationship Id="rId27" Type="http://schemas.openxmlformats.org/officeDocument/2006/relationships/image" Target="../media/image22.png"/><Relationship Id="rId30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1.jpeg"/><Relationship Id="rId3" Type="http://schemas.openxmlformats.org/officeDocument/2006/relationships/image" Target="../media/image27.png"/><Relationship Id="rId21" Type="http://schemas.openxmlformats.org/officeDocument/2006/relationships/hyperlink" Target="http://www.google.ca/url?sa=i&amp;rct=j&amp;q=&amp;esrc=s&amp;frm=1&amp;source=images&amp;cd=&amp;cad=rja&amp;uact=8&amp;docid=H4XA_vPjlUa43M&amp;tbnid=wLPGAYtSihYG9M:&amp;ved=0CAUQjRw&amp;url=http://www.clipartbest.com/toothbrush-pictures&amp;ei=nLmXU9TRI5Pd8AWA4YLACw&amp;psig=AFQjCNFzd2lGbZ41vl-o7rm4XeWcoprtzg&amp;ust=1402538736448276" TargetMode="External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hyperlink" Target="http://www.google.ca/url?sa=i&amp;rct=j&amp;q=&amp;esrc=s&amp;frm=1&amp;source=images&amp;cd=&amp;cad=rja&amp;uact=8&amp;docid=PV1-6Gk9I9EIWM&amp;tbnid=ZzNqErBt4j9ecM:&amp;ved=0CAUQjRw&amp;url=http://www.turbosquid.com/3d-models/3d-toilet-model/317949&amp;ei=FLmXU6eVL9jg8AXLvIHgAw&amp;psig=AFQjCNFwnSdzsExqraeQDMCE48b-NaZoPQ&amp;ust=1402538591903588" TargetMode="External"/><Relationship Id="rId25" Type="http://schemas.openxmlformats.org/officeDocument/2006/relationships/image" Target="../media/image45.pn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24" Type="http://schemas.openxmlformats.org/officeDocument/2006/relationships/image" Target="../media/image44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23" Type="http://schemas.openxmlformats.org/officeDocument/2006/relationships/hyperlink" Target="http://www.google.ca/url?sa=i&amp;rct=j&amp;q=&amp;esrc=s&amp;frm=1&amp;source=images&amp;cd=&amp;cad=rja&amp;uact=8&amp;docid=vn3x6bs0VPKhUM&amp;tbnid=qfUhcexPy9-uFM:&amp;ved=0CAUQjRw&amp;url=http://vancouverchair.com/details.php&amp;ei=57qXU9PLD4Xe8AXL3IKoDA&amp;bvm=bv.68693194,d.dGc&amp;psig=AFQjCNElyWxr9MqXliA0YvPu7noFMeJG0A&amp;ust=1402539003977929" TargetMode="External"/><Relationship Id="rId10" Type="http://schemas.openxmlformats.org/officeDocument/2006/relationships/image" Target="../media/image34.png"/><Relationship Id="rId19" Type="http://schemas.openxmlformats.org/officeDocument/2006/relationships/hyperlink" Target="http://www.google.ca/url?sa=i&amp;rct=j&amp;q=&amp;esrc=s&amp;frm=1&amp;source=images&amp;cd=&amp;cad=rja&amp;uact=8&amp;docid=uKjBft1l19NyYM&amp;tbnid=qUsRRlfHfBOS2M:&amp;ved=0CAUQjRw&amp;url=http://floe.vpg.com/floe/projects/OPDp/_old/_media_old/images/300x300/6/3/&amp;ei=SLmXU8zIMoT18QXmyYAw&amp;psig=AFQjCNGS8No_DQg9Xmnrn61YDLawKFe-Og&amp;ust=1402538674296579" TargetMode="External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Relationship Id="rId22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a/url?sa=i&amp;rct=j&amp;q=&amp;esrc=s&amp;frm=1&amp;source=images&amp;cd=&amp;cad=rja&amp;uact=8&amp;docid=M27NQu6XdbtkAM&amp;tbnid=7kfjFV9JwhORCM:&amp;ved=0CAUQjRw&amp;url=http://blog.cottageandbungalow.com/made-goods/furniture-made-goods/coastal-palette-seagrass-green/&amp;ei=AsCXU9PHMsv-8QWIvIKAAg&amp;bvm=bv.68693194,d.dGc&amp;psig=AFQjCNHdsreEOWzk0PlLxYjPVX9K0-2Aww&amp;ust=1402540343917785" TargetMode="External"/><Relationship Id="rId13" Type="http://schemas.openxmlformats.org/officeDocument/2006/relationships/hyperlink" Target="http://www.google.ca/url?sa=i&amp;rct=j&amp;q=&amp;esrc=s&amp;frm=1&amp;source=images&amp;cd=&amp;cad=rja&amp;uact=8&amp;docid=pFvQJF_4SrtgPM&amp;tbnid=BBrlHiThHwbb4M:&amp;ved=0CAUQjRw&amp;url=http://www.greenstone.ca/content/water-sewer&amp;ei=e9iXU_mWGIOn8AWimYLgAw&amp;bvm=bv.68693194,d.dGc&amp;psig=AFQjCNHMT3ff6pb-eXWAcOscmNFLnj42Jg&amp;ust=1402546667402723" TargetMode="External"/><Relationship Id="rId18" Type="http://schemas.openxmlformats.org/officeDocument/2006/relationships/image" Target="../media/image55.gif"/><Relationship Id="rId3" Type="http://schemas.openxmlformats.org/officeDocument/2006/relationships/hyperlink" Target="http://www.google.ca/url?sa=i&amp;rct=j&amp;q=&amp;esrc=s&amp;frm=1&amp;source=images&amp;cd=&amp;cad=rja&amp;uact=8&amp;docid=1Ik9nHqCMxmhjM&amp;tbnid=3nPfMXCe2pGqTM:&amp;ved=0CAUQjRw&amp;url=http://www.dimpleslaundromat.co.za/&amp;ei=-r2XU-ZBgv3xBauSgPAN&amp;bvm=bv.68693194,d.dGc&amp;psig=AFQjCNHhNLp4sX_8b-CaQo5KzxNxpHoimw&amp;ust=1402539812756477" TargetMode="External"/><Relationship Id="rId21" Type="http://schemas.openxmlformats.org/officeDocument/2006/relationships/image" Target="../media/image57.jpeg"/><Relationship Id="rId7" Type="http://schemas.openxmlformats.org/officeDocument/2006/relationships/image" Target="../media/image49.png"/><Relationship Id="rId12" Type="http://schemas.openxmlformats.org/officeDocument/2006/relationships/image" Target="../media/image52.gif"/><Relationship Id="rId17" Type="http://schemas.openxmlformats.org/officeDocument/2006/relationships/hyperlink" Target="http://www.google.ca/url?sa=i&amp;rct=j&amp;q=&amp;esrc=s&amp;frm=1&amp;source=images&amp;cd=&amp;cad=rja&amp;uact=8&amp;docid=ZwSMFQZKCLHk6M&amp;tbnid=3aF13yJN68lg-M:&amp;ved=0CAUQjRw&amp;url=http://www.konsultacia.biz/alarm-clock-clip-art-black-and-white-6/&amp;ei=t9-XU772Os_m8AXy3IG4CA&amp;bvm=bv.68693194,d.dGc&amp;psig=AFQjCNHo2r1PKDHxVcH-0yQVGkSpL0VEaQ&amp;ust=1402548156263650" TargetMode="External"/><Relationship Id="rId2" Type="http://schemas.openxmlformats.org/officeDocument/2006/relationships/image" Target="../media/image46.png"/><Relationship Id="rId16" Type="http://schemas.openxmlformats.org/officeDocument/2006/relationships/image" Target="../media/image54.gif"/><Relationship Id="rId20" Type="http://schemas.openxmlformats.org/officeDocument/2006/relationships/hyperlink" Target="http://www.google.ca/url?sa=i&amp;source=images&amp;cd=&amp;cad=rja&amp;uact=8&amp;docid=GvlDADaGEtJ8rM&amp;tbnid=2lHneS0iDW4cZM:&amp;ved=0CAgQjRw&amp;url=http://www.dreamstime.com/stock-photo-house-key-to-unlock-brass-lock-home-door-image6624770&amp;ei=J-CXU_HbKIb_8QWijYKoBg&amp;psig=AFQjCNGdlsuZNdTZzcL8mqdm17EHeDOP4w&amp;ust=1402548647772316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11" Type="http://schemas.openxmlformats.org/officeDocument/2006/relationships/hyperlink" Target="http://www.google.ca/url?sa=i&amp;rct=j&amp;q=&amp;esrc=s&amp;frm=1&amp;source=images&amp;cd=&amp;cad=rja&amp;uact=8&amp;docid=2xBRL3xpHpbpwM&amp;tbnid=c5tnG3unn3DxVM:&amp;ved=0CAUQjRw&amp;url=http://www.clipartheaven.com/show/clipart/household/lighting/chandelier-gif.html&amp;ei=G9iXU8LrGMzi8AXDv4DICQ&amp;bvm=bv.68693194,d.dGc&amp;psig=AFQjCNFEx5DwUHfsyNgzavbkfE8kTYGbgw&amp;ust=1402546494957697" TargetMode="External"/><Relationship Id="rId5" Type="http://schemas.openxmlformats.org/officeDocument/2006/relationships/hyperlink" Target="http://www.google.ca/url?sa=i&amp;rct=j&amp;q=&amp;esrc=s&amp;frm=1&amp;source=images&amp;cd=&amp;cad=rja&amp;uact=8&amp;docid=FBO8FKUuZmRqTM&amp;tbnid=QZfDXLJc0-3ieM:&amp;ved=0CAUQjRw&amp;url=http://icongal.com/gallery/icon/23226/256/wardrobe_clothing_hanger&amp;ei=KL-XU5fWO4Oj8AXW5YHICA&amp;bvm=bv.68693194,d.dGc&amp;psig=AFQjCNHvAjgUbHVJ3_6Y6Gxy0vkPJdW_-A&amp;ust=1402539991496992" TargetMode="External"/><Relationship Id="rId15" Type="http://schemas.openxmlformats.org/officeDocument/2006/relationships/hyperlink" Target="http://www.google.ca/url?sa=i&amp;rct=j&amp;q=&amp;esrc=s&amp;frm=1&amp;source=images&amp;cd=&amp;cad=rja&amp;uact=8&amp;docid=P0vMjwj12FQiZM&amp;tbnid=7D2LUSS9GrxYbM:&amp;ved=0CAUQjRw&amp;url=http://www.clipartheaven.com/show/clipart/household/bathroom/shower_head-gif.html&amp;ei=udqXU_aOH4bckQXhkIHQAw&amp;bvm=bv.68693194,d.dGc&amp;psig=AFQjCNFi_nacsWFkEEqr1fWLLOOnknmlhQ&amp;ust=1402547108999329" TargetMode="External"/><Relationship Id="rId23" Type="http://schemas.openxmlformats.org/officeDocument/2006/relationships/image" Target="../media/image58.jpeg"/><Relationship Id="rId10" Type="http://schemas.openxmlformats.org/officeDocument/2006/relationships/image" Target="../media/image51.jpeg"/><Relationship Id="rId19" Type="http://schemas.openxmlformats.org/officeDocument/2006/relationships/image" Target="../media/image56.png"/><Relationship Id="rId4" Type="http://schemas.openxmlformats.org/officeDocument/2006/relationships/image" Target="../media/image47.png"/><Relationship Id="rId9" Type="http://schemas.openxmlformats.org/officeDocument/2006/relationships/image" Target="../media/image50.png"/><Relationship Id="rId14" Type="http://schemas.openxmlformats.org/officeDocument/2006/relationships/image" Target="../media/image53.jpeg"/><Relationship Id="rId22" Type="http://schemas.openxmlformats.org/officeDocument/2006/relationships/hyperlink" Target="http://www.google.ca/url?sa=i&amp;rct=j&amp;q=&amp;esrc=s&amp;frm=1&amp;source=images&amp;cd=&amp;cad=rja&amp;uact=8&amp;docid=F0Boqsm8UnblIM&amp;tbnid=-bTmIIZ7RUXdqM:&amp;ved=0CAUQjRw&amp;url=http://independentthinkerslounge.blogspot.com/2013/04/framed-art.html&amp;ei=f-CXU9iqF8Pr8AXi7YCwCg&amp;bvm=bv.68693194,d.dGc&amp;psig=AFQjCNEAlsX5tcsgih4bxm7Igscqlad3sQ&amp;ust=1402548722211454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hyperlink" Target="http://www.google.ca/url?sa=i&amp;rct=j&amp;q=&amp;esrc=s&amp;frm=1&amp;source=images&amp;cd=&amp;cad=rja&amp;uact=8&amp;docid=f29uliqWoJaa-M&amp;tbnid=S9Ee7paSB1_F8M:&amp;ved=0CAUQjRw&amp;url=http://www.decorating-design.com/exterior-design/4-quick-tips-to-find-the-best-house-blueprints-185.html&amp;ei=xoXMU9iQK83d8AX59YDoDA&amp;bvm=bv.71198958,d.dGc&amp;psig=AFQjCNEYFyDhkGjfomOuBUpArb9iYMwZPA&amp;ust=1405998835406282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hyperlink" Target="http://www.coolhouseplans.com/print.html?pid=chp-26436&amp;Image=fl1.jpg&amp;Title=1st+Floor+Pla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hyperlink" Target="http://www.coolhouseplans.com/print.html?pid=chp-26436&amp;Image=elev.jpg&amp;Title=Elevat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Objects in the House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606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5" name="그림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7780"/>
            <a:ext cx="9144000" cy="584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606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오른쪽 화살표 4"/>
          <p:cNvSpPr/>
          <p:nvPr/>
        </p:nvSpPr>
        <p:spPr>
          <a:xfrm rot="3317715">
            <a:off x="2347383" y="3349591"/>
            <a:ext cx="2736304" cy="576064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오른쪽 화살표 5"/>
          <p:cNvSpPr/>
          <p:nvPr/>
        </p:nvSpPr>
        <p:spPr>
          <a:xfrm rot="5400000">
            <a:off x="4211960" y="3068960"/>
            <a:ext cx="2736304" cy="576064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오른쪽 화살표 6"/>
          <p:cNvSpPr/>
          <p:nvPr/>
        </p:nvSpPr>
        <p:spPr>
          <a:xfrm rot="5400000">
            <a:off x="5724128" y="2852936"/>
            <a:ext cx="2736304" cy="576064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오른쪽 화살표 7"/>
          <p:cNvSpPr/>
          <p:nvPr/>
        </p:nvSpPr>
        <p:spPr>
          <a:xfrm rot="7824928">
            <a:off x="1613302" y="2751084"/>
            <a:ext cx="4149986" cy="576064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오른쪽 화살표 8"/>
          <p:cNvSpPr/>
          <p:nvPr/>
        </p:nvSpPr>
        <p:spPr>
          <a:xfrm rot="19283905">
            <a:off x="5964935" y="5491277"/>
            <a:ext cx="2736304" cy="576064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://blacklabelsociety.com/home/wp-content/uploads/2014/01/spac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9675"/>
            <a:ext cx="9144000" cy="1838325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1746" name="Picture 2" descr="http://images.coolhouseplans.com/chp/rod01/cl-1914-rod/elev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080762"/>
          </a:xfrm>
          <a:prstGeom prst="rect">
            <a:avLst/>
          </a:prstGeom>
          <a:noFill/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4404245"/>
            <a:ext cx="8229600" cy="2121099"/>
          </a:xfrm>
        </p:spPr>
        <p:txBody>
          <a:bodyPr/>
          <a:lstStyle/>
          <a:p>
            <a:pPr algn="ctr">
              <a:buNone/>
            </a:pP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How many bed rooms?</a:t>
            </a:r>
          </a:p>
          <a:p>
            <a:pPr algn="ctr">
              <a:buNone/>
            </a:pP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How many bathrooms?</a:t>
            </a:r>
          </a:p>
          <a:p>
            <a:pPr algn="ctr">
              <a:buNone/>
            </a:pP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What is the FOYER? </a:t>
            </a:r>
            <a:endParaRPr lang="ko-KR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://blacklabelsociety.com/home/wp-content/uploads/2014/01/spac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9675"/>
            <a:ext cx="9144000" cy="1838325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1746" name="Picture 2" descr="http://images.coolhouseplans.com/chp/rod01/cl-1914-rod/elev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080762"/>
          </a:xfrm>
          <a:prstGeom prst="rect">
            <a:avLst/>
          </a:prstGeom>
          <a:noFill/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4404245"/>
            <a:ext cx="8229600" cy="2121099"/>
          </a:xfrm>
        </p:spPr>
        <p:txBody>
          <a:bodyPr/>
          <a:lstStyle/>
          <a:p>
            <a:pPr algn="ctr">
              <a:buNone/>
            </a:pP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What is in the Living Room?</a:t>
            </a:r>
          </a:p>
          <a:p>
            <a:pPr algn="ctr">
              <a:buNone/>
            </a:pP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What room can be changed to a 4</a:t>
            </a:r>
            <a:r>
              <a:rPr lang="en-US" altLang="ko-KR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</a:t>
            </a: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bedroom?</a:t>
            </a:r>
            <a:endParaRPr lang="ko-KR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41176" y="2359421"/>
            <a:ext cx="4114800" cy="3877891"/>
          </a:xfrm>
        </p:spPr>
        <p:txBody>
          <a:bodyPr/>
          <a:lstStyle/>
          <a:p>
            <a:pPr>
              <a:buNone/>
            </a:pPr>
            <a:r>
              <a:rPr lang="en-US" altLang="ko-KR" dirty="0" smtClean="0">
                <a:solidFill>
                  <a:srgbClr val="0070C0"/>
                </a:solidFill>
              </a:rPr>
              <a:t>Put a dot where you think the picture was taken.  </a:t>
            </a:r>
            <a:endParaRPr lang="ko-KR" altLang="en-US" dirty="0">
              <a:solidFill>
                <a:srgbClr val="0070C0"/>
              </a:solidFill>
            </a:endParaRPr>
          </a:p>
        </p:txBody>
      </p:sp>
      <p:pic>
        <p:nvPicPr>
          <p:cNvPr id="4" name="그림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60648"/>
            <a:ext cx="4644008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1810" y="3645024"/>
            <a:ext cx="4582190" cy="2930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170994"/>
            <a:ext cx="9180512" cy="7344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Blue Dot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80000" cy="73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 Dot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images.coolhouseplans.com/chp/rod01/cl-1914-rod/p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77238"/>
            <a:ext cx="9144000" cy="6080762"/>
          </a:xfrm>
          <a:prstGeom prst="rect">
            <a:avLst/>
          </a:prstGeom>
          <a:noFill/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>
                <a:solidFill>
                  <a:srgbClr val="7030A0"/>
                </a:solidFill>
              </a:rPr>
              <a:t>Purple Dot</a:t>
            </a:r>
            <a:endParaRPr lang="ko-KR" alt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17"/>
            <a:ext cx="5006727" cy="686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0"/>
            <a:ext cx="1296144" cy="378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0"/>
            <a:ext cx="1400948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3717032"/>
            <a:ext cx="1175263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http://images.coolhouseplans.com/chp/rod01/cl-1914-rod/p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77238"/>
            <a:ext cx="9144000" cy="6080762"/>
          </a:xfrm>
          <a:prstGeom prst="rect">
            <a:avLst/>
          </a:prstGeom>
          <a:noFill/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>
                <a:solidFill>
                  <a:schemeClr val="accent3">
                    <a:lumMod val="75000"/>
                  </a:schemeClr>
                </a:solidFill>
              </a:rPr>
              <a:t>Green Dot</a:t>
            </a:r>
            <a:endParaRPr lang="ko-KR" alt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4818" name="Picture 2" descr="http://images.coolhouseplans.com/chp/rod01/cl-1914-rod/p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77238"/>
            <a:ext cx="9144000" cy="6080762"/>
          </a:xfrm>
          <a:prstGeom prst="rect">
            <a:avLst/>
          </a:prstGeom>
          <a:noFill/>
        </p:spPr>
      </p:pic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Orange Dot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80000" cy="73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Black Dot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images.coolhouseplans.com/chp/rod01/cl-1914-rod/p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77238"/>
            <a:ext cx="9144000" cy="6080762"/>
          </a:xfrm>
          <a:prstGeom prst="rect">
            <a:avLst/>
          </a:prstGeom>
          <a:noFill/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Yellow</a:t>
            </a:r>
            <a:r>
              <a:rPr lang="en-US" altLang="ko-KR" sz="4400" dirty="0" smtClean="0">
                <a:solidFill>
                  <a:schemeClr val="tx1"/>
                </a:solidFill>
              </a:rPr>
              <a:t>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Dot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5" name="그림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타원 5"/>
          <p:cNvSpPr/>
          <p:nvPr/>
        </p:nvSpPr>
        <p:spPr>
          <a:xfrm>
            <a:off x="5220072" y="299695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 flipV="1">
            <a:off x="5342997" y="3047869"/>
            <a:ext cx="885187" cy="210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>
            <a:stCxn id="6" idx="4"/>
          </p:cNvCxnSpPr>
          <p:nvPr/>
        </p:nvCxnSpPr>
        <p:spPr>
          <a:xfrm flipH="1">
            <a:off x="5148065" y="3140968"/>
            <a:ext cx="144015" cy="13681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타원 12"/>
          <p:cNvSpPr/>
          <p:nvPr/>
        </p:nvSpPr>
        <p:spPr>
          <a:xfrm>
            <a:off x="6393291" y="4026155"/>
            <a:ext cx="144016" cy="14401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연결선 13"/>
          <p:cNvCxnSpPr/>
          <p:nvPr/>
        </p:nvCxnSpPr>
        <p:spPr>
          <a:xfrm flipV="1">
            <a:off x="6516216" y="4077072"/>
            <a:ext cx="885187" cy="21092"/>
          </a:xfrm>
          <a:prstGeom prst="lin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5" name="직선 연결선 14"/>
          <p:cNvCxnSpPr>
            <a:stCxn id="13" idx="4"/>
          </p:cNvCxnSpPr>
          <p:nvPr/>
        </p:nvCxnSpPr>
        <p:spPr>
          <a:xfrm flipH="1">
            <a:off x="6444209" y="4170171"/>
            <a:ext cx="21090" cy="1419069"/>
          </a:xfrm>
          <a:prstGeom prst="lin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8" name="타원 17"/>
          <p:cNvSpPr/>
          <p:nvPr/>
        </p:nvSpPr>
        <p:spPr>
          <a:xfrm>
            <a:off x="5673210" y="4170170"/>
            <a:ext cx="144016" cy="144016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9" name="직선 연결선 18"/>
          <p:cNvCxnSpPr/>
          <p:nvPr/>
        </p:nvCxnSpPr>
        <p:spPr>
          <a:xfrm flipV="1">
            <a:off x="5796135" y="2996952"/>
            <a:ext cx="360041" cy="1245228"/>
          </a:xfrm>
          <a:prstGeom prst="lin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20" name="직선 연결선 19"/>
          <p:cNvCxnSpPr>
            <a:stCxn id="18" idx="4"/>
          </p:cNvCxnSpPr>
          <p:nvPr/>
        </p:nvCxnSpPr>
        <p:spPr>
          <a:xfrm flipH="1" flipV="1">
            <a:off x="4788024" y="3933056"/>
            <a:ext cx="957194" cy="381130"/>
          </a:xfrm>
          <a:prstGeom prst="lin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sp>
        <p:nvSpPr>
          <p:cNvPr id="34" name="타원 33"/>
          <p:cNvSpPr/>
          <p:nvPr/>
        </p:nvSpPr>
        <p:spPr>
          <a:xfrm>
            <a:off x="3945019" y="2225955"/>
            <a:ext cx="144016" cy="14401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5" name="직선 연결선 34"/>
          <p:cNvCxnSpPr/>
          <p:nvPr/>
        </p:nvCxnSpPr>
        <p:spPr>
          <a:xfrm flipV="1">
            <a:off x="4067944" y="1412776"/>
            <a:ext cx="360040" cy="885188"/>
          </a:xfrm>
          <a:prstGeom prst="lin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cxnSp>
        <p:nvCxnSpPr>
          <p:cNvPr id="36" name="직선 연결선 35"/>
          <p:cNvCxnSpPr>
            <a:stCxn id="34" idx="4"/>
          </p:cNvCxnSpPr>
          <p:nvPr/>
        </p:nvCxnSpPr>
        <p:spPr>
          <a:xfrm>
            <a:off x="4017027" y="2369971"/>
            <a:ext cx="1923125" cy="482965"/>
          </a:xfrm>
          <a:prstGeom prst="lin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sp>
        <p:nvSpPr>
          <p:cNvPr id="43" name="타원 42"/>
          <p:cNvSpPr/>
          <p:nvPr/>
        </p:nvSpPr>
        <p:spPr>
          <a:xfrm>
            <a:off x="4233051" y="1721899"/>
            <a:ext cx="144016" cy="14401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4" name="직선 연결선 43"/>
          <p:cNvCxnSpPr/>
          <p:nvPr/>
        </p:nvCxnSpPr>
        <p:spPr>
          <a:xfrm flipH="1" flipV="1">
            <a:off x="3851920" y="692696"/>
            <a:ext cx="504056" cy="1101212"/>
          </a:xfrm>
          <a:prstGeom prst="lin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45" name="직선 연결선 44"/>
          <p:cNvCxnSpPr>
            <a:stCxn id="43" idx="4"/>
          </p:cNvCxnSpPr>
          <p:nvPr/>
        </p:nvCxnSpPr>
        <p:spPr>
          <a:xfrm flipH="1">
            <a:off x="1259633" y="1865915"/>
            <a:ext cx="3045426" cy="410957"/>
          </a:xfrm>
          <a:prstGeom prst="lin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sp>
        <p:nvSpPr>
          <p:cNvPr id="52" name="타원 51"/>
          <p:cNvSpPr/>
          <p:nvPr/>
        </p:nvSpPr>
        <p:spPr>
          <a:xfrm>
            <a:off x="2504859" y="1145835"/>
            <a:ext cx="144016" cy="14401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3" name="직선 연결선 52"/>
          <p:cNvCxnSpPr/>
          <p:nvPr/>
        </p:nvCxnSpPr>
        <p:spPr>
          <a:xfrm flipH="1" flipV="1">
            <a:off x="2195736" y="332656"/>
            <a:ext cx="432048" cy="88518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4" name="직선 연결선 53"/>
          <p:cNvCxnSpPr>
            <a:stCxn id="52" idx="4"/>
          </p:cNvCxnSpPr>
          <p:nvPr/>
        </p:nvCxnSpPr>
        <p:spPr>
          <a:xfrm flipH="1">
            <a:off x="1043609" y="1289851"/>
            <a:ext cx="1533258" cy="26694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60" name="타원 59"/>
          <p:cNvSpPr/>
          <p:nvPr/>
        </p:nvSpPr>
        <p:spPr>
          <a:xfrm>
            <a:off x="4089035" y="1649891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1" name="직선 연결선 60"/>
          <p:cNvCxnSpPr/>
          <p:nvPr/>
        </p:nvCxnSpPr>
        <p:spPr>
          <a:xfrm>
            <a:off x="4211960" y="1721900"/>
            <a:ext cx="360040" cy="365131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직선 연결선 61"/>
          <p:cNvCxnSpPr>
            <a:stCxn id="60" idx="4"/>
          </p:cNvCxnSpPr>
          <p:nvPr/>
        </p:nvCxnSpPr>
        <p:spPr>
          <a:xfrm flipH="1">
            <a:off x="2627785" y="1793907"/>
            <a:ext cx="1533258" cy="122925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8" grpId="0" animBg="1"/>
      <p:bldP spid="34" grpId="0" animBg="1"/>
      <p:bldP spid="43" grpId="0" animBg="1"/>
      <p:bldP spid="52" grpId="0" animBg="1"/>
      <p:bldP spid="6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>
                <a:hlinkClick r:id="rId2"/>
              </a:rPr>
              <a:t>http://www.coolhouseplans.com/details.html?pid=chp-47121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2770" name="Picture 2" descr="http://images.coolhouseplans.com/chp/rod01/cl-1914-rod/rea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10016" y="3140968"/>
            <a:ext cx="9254016" cy="3717032"/>
          </a:xfrm>
          <a:prstGeom prst="rect">
            <a:avLst/>
          </a:prstGeom>
          <a:noFill/>
        </p:spPr>
      </p:pic>
      <p:sp>
        <p:nvSpPr>
          <p:cNvPr id="5" name="오른쪽 화살표 4"/>
          <p:cNvSpPr/>
          <p:nvPr/>
        </p:nvSpPr>
        <p:spPr>
          <a:xfrm rot="3317715">
            <a:off x="43129" y="3781640"/>
            <a:ext cx="2736304" cy="576064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오른쪽 화살표 5"/>
          <p:cNvSpPr/>
          <p:nvPr/>
        </p:nvSpPr>
        <p:spPr>
          <a:xfrm rot="3317715">
            <a:off x="3427504" y="3709631"/>
            <a:ext cx="2736304" cy="576064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오른쪽 화살표 6"/>
          <p:cNvSpPr/>
          <p:nvPr/>
        </p:nvSpPr>
        <p:spPr>
          <a:xfrm rot="3317715">
            <a:off x="4867664" y="3709631"/>
            <a:ext cx="2736304" cy="576064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오른쪽 화살표 7"/>
          <p:cNvSpPr/>
          <p:nvPr/>
        </p:nvSpPr>
        <p:spPr>
          <a:xfrm rot="7883601">
            <a:off x="1876310" y="5005865"/>
            <a:ext cx="2736304" cy="576064"/>
          </a:xfrm>
          <a:prstGeom prst="rightArrow">
            <a:avLst/>
          </a:prstGeom>
          <a:solidFill>
            <a:srgbClr val="00B0F0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오른쪽 화살표 8"/>
          <p:cNvSpPr/>
          <p:nvPr/>
        </p:nvSpPr>
        <p:spPr>
          <a:xfrm rot="7883601">
            <a:off x="3748519" y="4861849"/>
            <a:ext cx="2736304" cy="576064"/>
          </a:xfrm>
          <a:prstGeom prst="rightArrow">
            <a:avLst/>
          </a:prstGeom>
          <a:solidFill>
            <a:srgbClr val="00B0F0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오른쪽 화살표 9"/>
          <p:cNvSpPr/>
          <p:nvPr/>
        </p:nvSpPr>
        <p:spPr>
          <a:xfrm rot="7883601">
            <a:off x="6844862" y="4933858"/>
            <a:ext cx="2736304" cy="576064"/>
          </a:xfrm>
          <a:prstGeom prst="rightArrow">
            <a:avLst/>
          </a:prstGeom>
          <a:solidFill>
            <a:srgbClr val="00B0F0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0070C0"/>
                </a:solidFill>
              </a:rPr>
              <a:t>Draw your DREAM HOUSE: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http://www.thecrosshouse.org/Page%208%20-%20Blueprints/Blueprint-First%20Floo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230153"/>
            <a:ext cx="7344816" cy="5627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Michael wants a house with: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C00000"/>
                </a:solidFill>
              </a:rPr>
              <a:t>4 bedrooms </a:t>
            </a:r>
          </a:p>
          <a:p>
            <a:r>
              <a:rPr lang="en-US" altLang="ko-KR" dirty="0" smtClean="0">
                <a:solidFill>
                  <a:srgbClr val="C00000"/>
                </a:solidFill>
              </a:rPr>
              <a:t>A large living room</a:t>
            </a:r>
          </a:p>
          <a:p>
            <a:endParaRPr lang="ko-KR" altLang="en-US" dirty="0">
              <a:solidFill>
                <a:srgbClr val="C00000"/>
              </a:solidFill>
            </a:endParaRPr>
          </a:p>
        </p:txBody>
      </p:sp>
      <p:pic>
        <p:nvPicPr>
          <p:cNvPr id="4100" name="Picture 4" descr="http://www.dillydabblesdoodles.com/wp-content/uploads/2012/07/happy-family-color-2cro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12776"/>
            <a:ext cx="4588678" cy="6032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clker.com/cliparts/1/f/0/1/12942805792095844818women-clip-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5351" y="1268760"/>
            <a:ext cx="4626824" cy="558924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Jessica wants a house with: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C00000"/>
                </a:solidFill>
              </a:rPr>
              <a:t>Only 1 bedroom </a:t>
            </a:r>
          </a:p>
          <a:p>
            <a:r>
              <a:rPr lang="en-US" altLang="ko-KR" dirty="0" smtClean="0">
                <a:solidFill>
                  <a:srgbClr val="C00000"/>
                </a:solidFill>
              </a:rPr>
              <a:t>An office </a:t>
            </a:r>
          </a:p>
          <a:p>
            <a:endParaRPr lang="ko-KR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Lloyd wants a house with: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C00000"/>
                </a:solidFill>
              </a:rPr>
              <a:t>A place to play games</a:t>
            </a:r>
          </a:p>
          <a:p>
            <a:r>
              <a:rPr lang="en-US" altLang="ko-KR" dirty="0" smtClean="0">
                <a:solidFill>
                  <a:srgbClr val="C00000"/>
                </a:solidFill>
              </a:rPr>
              <a:t>A nice kitchen</a:t>
            </a:r>
          </a:p>
          <a:p>
            <a:endParaRPr lang="ko-KR" altLang="en-US" dirty="0">
              <a:solidFill>
                <a:srgbClr val="C00000"/>
              </a:solidFill>
            </a:endParaRPr>
          </a:p>
        </p:txBody>
      </p:sp>
      <p:pic>
        <p:nvPicPr>
          <p:cNvPr id="2050" name="Picture 2" descr="http://images.clipartpanda.com/cartoon-20clip-20art-ncBBp44c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771892"/>
            <a:ext cx="3131840" cy="5086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Rooms in a House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146" name="Picture 2" descr="http://www.enchantedlearning.com/language/english/label/rooms/label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9688"/>
            <a:ext cx="9144000" cy="6887688"/>
          </a:xfrm>
          <a:prstGeom prst="rect">
            <a:avLst/>
          </a:prstGeom>
          <a:noFill/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2843808" y="188640"/>
            <a:ext cx="2950096" cy="6755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Attic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397768" y="2177430"/>
            <a:ext cx="2374032" cy="6755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4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Bathroom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3134072" y="836712"/>
            <a:ext cx="2374032" cy="6755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400" noProof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Bedroom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6230416" y="836712"/>
            <a:ext cx="2374032" cy="6755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400" noProof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Office 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550168" y="4121646"/>
            <a:ext cx="2374032" cy="6755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400" noProof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Kitchen 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774032" y="2780928"/>
            <a:ext cx="2374032" cy="6755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400" noProof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Dining room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5364088" y="4149080"/>
            <a:ext cx="2374032" cy="6755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400" noProof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Living room  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1405880" y="5445224"/>
            <a:ext cx="2374032" cy="6755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400" noProof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Basement 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4358208" y="4941168"/>
            <a:ext cx="2374032" cy="6755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400" noProof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Stairs 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 build="p"/>
      <p:bldP spid="9" grpId="0" build="p"/>
      <p:bldP spid="10" grpId="0" build="p"/>
      <p:bldP spid="11" grpId="0" build="p"/>
      <p:bldP spid="12" grpId="0" build="p"/>
      <p:bldP spid="1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Sally wants a house with: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C00000"/>
                </a:solidFill>
              </a:rPr>
              <a:t>At least 2 bedrooms</a:t>
            </a:r>
          </a:p>
          <a:p>
            <a:r>
              <a:rPr lang="en-US" altLang="ko-KR" dirty="0" smtClean="0">
                <a:solidFill>
                  <a:srgbClr val="C00000"/>
                </a:solidFill>
              </a:rPr>
              <a:t>2 bathrooms </a:t>
            </a:r>
          </a:p>
          <a:p>
            <a:endParaRPr lang="ko-KR" altLang="en-US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://www.retro-housewife.com/images/housewives/1940/housewife-vacuum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901830"/>
            <a:ext cx="3052936" cy="47066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Gina wants a house with: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C00000"/>
                </a:solidFill>
              </a:rPr>
              <a:t>A porch</a:t>
            </a:r>
          </a:p>
          <a:p>
            <a:r>
              <a:rPr lang="en-US" altLang="ko-KR" dirty="0" smtClean="0">
                <a:solidFill>
                  <a:srgbClr val="C00000"/>
                </a:solidFill>
              </a:rPr>
              <a:t>A kitchen</a:t>
            </a:r>
          </a:p>
          <a:p>
            <a:r>
              <a:rPr lang="en-US" altLang="ko-KR" dirty="0" smtClean="0">
                <a:solidFill>
                  <a:srgbClr val="C00000"/>
                </a:solidFill>
              </a:rPr>
              <a:t>A living room</a:t>
            </a:r>
            <a:endParaRPr lang="ko-KR" altLang="en-US" dirty="0">
              <a:solidFill>
                <a:srgbClr val="C00000"/>
              </a:solidFill>
            </a:endParaRPr>
          </a:p>
        </p:txBody>
      </p:sp>
      <p:pic>
        <p:nvPicPr>
          <p:cNvPr id="30722" name="Picture 2" descr="http://www.flowerclipart.com/flower_clipart_images/lady_in_gardening_clothes_0515-1005-1601-3234_SM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345848"/>
            <a:ext cx="3534519" cy="4512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Ted wants a house with: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C00000"/>
                </a:solidFill>
              </a:rPr>
              <a:t>A room to play games </a:t>
            </a:r>
          </a:p>
          <a:p>
            <a:r>
              <a:rPr lang="en-US" altLang="ko-KR" dirty="0" smtClean="0">
                <a:solidFill>
                  <a:srgbClr val="C00000"/>
                </a:solidFill>
              </a:rPr>
              <a:t>The living room is the biggest room</a:t>
            </a:r>
          </a:p>
          <a:p>
            <a:r>
              <a:rPr lang="en-US" altLang="ko-KR" dirty="0" smtClean="0">
                <a:solidFill>
                  <a:srgbClr val="C00000"/>
                </a:solidFill>
              </a:rPr>
              <a:t>One or two bedrooms</a:t>
            </a:r>
          </a:p>
          <a:p>
            <a:r>
              <a:rPr lang="en-US" altLang="ko-KR" dirty="0" smtClean="0">
                <a:solidFill>
                  <a:srgbClr val="C00000"/>
                </a:solidFill>
              </a:rPr>
              <a:t>One bathroom </a:t>
            </a:r>
          </a:p>
          <a:p>
            <a:endParaRPr lang="ko-KR" altLang="en-US" dirty="0">
              <a:solidFill>
                <a:srgbClr val="C00000"/>
              </a:solidFill>
            </a:endParaRPr>
          </a:p>
        </p:txBody>
      </p:sp>
      <p:pic>
        <p:nvPicPr>
          <p:cNvPr id="49155" name="Picture 3" descr="http://images.clipartpanda.com/guy-clipart-free-vector-comic-characters-bearded-guy-clip-art_103324_Comic_Characters_Bearded_Guy_clip_art_hight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5792" y="2636912"/>
            <a:ext cx="2048207" cy="4221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Gary wants a house with: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C00000"/>
                </a:solidFill>
              </a:rPr>
              <a:t>Two floors</a:t>
            </a:r>
          </a:p>
          <a:p>
            <a:r>
              <a:rPr lang="en-US" altLang="ko-KR" dirty="0" smtClean="0">
                <a:solidFill>
                  <a:srgbClr val="C00000"/>
                </a:solidFill>
              </a:rPr>
              <a:t>Master Bedroom upstairs</a:t>
            </a:r>
          </a:p>
          <a:p>
            <a:r>
              <a:rPr lang="en-US" altLang="ko-KR" dirty="0" smtClean="0">
                <a:solidFill>
                  <a:srgbClr val="C00000"/>
                </a:solidFill>
              </a:rPr>
              <a:t>A laundry room</a:t>
            </a:r>
          </a:p>
        </p:txBody>
      </p:sp>
      <p:pic>
        <p:nvPicPr>
          <p:cNvPr id="48130" name="Picture 2" descr="http://clipartist.info/clipart/pligg/COLOURINGBOOK.ORG/gerald_g_man_in_suit-1979px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6016" y="1268760"/>
            <a:ext cx="1957413" cy="5589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Celina wants a house with: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C00000"/>
                </a:solidFill>
              </a:rPr>
              <a:t>Two bedrooms in the basement </a:t>
            </a:r>
          </a:p>
          <a:p>
            <a:r>
              <a:rPr lang="en-US" altLang="ko-KR" dirty="0" smtClean="0">
                <a:solidFill>
                  <a:srgbClr val="C00000"/>
                </a:solidFill>
              </a:rPr>
              <a:t>A dining room attached to the kitchen</a:t>
            </a:r>
          </a:p>
          <a:p>
            <a:r>
              <a:rPr lang="en-US" altLang="ko-KR" dirty="0" smtClean="0">
                <a:solidFill>
                  <a:srgbClr val="C00000"/>
                </a:solidFill>
              </a:rPr>
              <a:t>A porch behind the house </a:t>
            </a:r>
            <a:endParaRPr lang="ko-KR" altLang="en-US" dirty="0">
              <a:solidFill>
                <a:srgbClr val="C00000"/>
              </a:solidFill>
            </a:endParaRPr>
          </a:p>
        </p:txBody>
      </p:sp>
      <p:pic>
        <p:nvPicPr>
          <p:cNvPr id="47106" name="Picture 2" descr="http://en.clipart-fr.com/data/clipart/baby/bebe_188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212976"/>
            <a:ext cx="2143125" cy="3457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Helen wants a house with: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C00000"/>
                </a:solidFill>
              </a:rPr>
              <a:t>Master bedroom is the largest room.</a:t>
            </a:r>
          </a:p>
          <a:p>
            <a:r>
              <a:rPr lang="en-US" altLang="ko-KR" dirty="0" smtClean="0">
                <a:solidFill>
                  <a:srgbClr val="C00000"/>
                </a:solidFill>
              </a:rPr>
              <a:t>A unique room.</a:t>
            </a:r>
          </a:p>
          <a:p>
            <a:r>
              <a:rPr lang="en-US" altLang="ko-KR" dirty="0" smtClean="0">
                <a:solidFill>
                  <a:srgbClr val="C00000"/>
                </a:solidFill>
              </a:rPr>
              <a:t>A large foyer.   </a:t>
            </a:r>
          </a:p>
          <a:p>
            <a:endParaRPr lang="ko-KR" altLang="en-US" dirty="0">
              <a:solidFill>
                <a:srgbClr val="C00000"/>
              </a:solidFill>
            </a:endParaRPr>
          </a:p>
        </p:txBody>
      </p:sp>
      <p:pic>
        <p:nvPicPr>
          <p:cNvPr id="46082" name="Picture 2" descr="http://static.freepik.com/free-photo/comic-characters-lady-clip-art_42496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372200" y="2343149"/>
            <a:ext cx="2376264" cy="4514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42" name="Picture 2" descr="http://img3.wikia.nocookie.net/__cb20080515083748/illogicopedia/images/6/68/Dishwash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331640" cy="1599698"/>
          </a:xfrm>
          <a:prstGeom prst="rect">
            <a:avLst/>
          </a:prstGeom>
          <a:noFill/>
        </p:spPr>
      </p:pic>
      <p:pic>
        <p:nvPicPr>
          <p:cNvPr id="10244" name="Picture 4" descr="http://www.wpclipart.com/household/kitchen/utensils/utensils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44824"/>
            <a:ext cx="1475656" cy="1049756"/>
          </a:xfrm>
          <a:prstGeom prst="rect">
            <a:avLst/>
          </a:prstGeom>
          <a:noFill/>
        </p:spPr>
      </p:pic>
      <p:pic>
        <p:nvPicPr>
          <p:cNvPr id="10246" name="Picture 6" descr="http://fabulesslyfrugal.com/wp-content/uploads/2011/11/Target-Daily-Deal-Kitchen-Aid-Classic-Pots-and-Pans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0"/>
            <a:ext cx="2729441" cy="1556792"/>
          </a:xfrm>
          <a:prstGeom prst="rect">
            <a:avLst/>
          </a:prstGeom>
          <a:noFill/>
        </p:spPr>
      </p:pic>
      <p:pic>
        <p:nvPicPr>
          <p:cNvPr id="10248" name="Picture 8" descr="http://img1.wikia.nocookie.net/__cb20120718040110/clubpenguin/images/2/2c/Electric_Stove_gallery_4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47664" y="0"/>
            <a:ext cx="1454103" cy="1486298"/>
          </a:xfrm>
          <a:prstGeom prst="rect">
            <a:avLst/>
          </a:prstGeom>
          <a:noFill/>
        </p:spPr>
      </p:pic>
      <p:pic>
        <p:nvPicPr>
          <p:cNvPr id="10250" name="Picture 10" descr="http://queenbeecoupons.com/wp-content/upload/2010/10/Black_and_Decker_ToasterOven.pn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75856" y="116632"/>
            <a:ext cx="1902346" cy="1385265"/>
          </a:xfrm>
          <a:prstGeom prst="rect">
            <a:avLst/>
          </a:prstGeom>
          <a:noFill/>
        </p:spPr>
      </p:pic>
      <p:pic>
        <p:nvPicPr>
          <p:cNvPr id="10252" name="Picture 12" descr="https://communityforkliftthriftstore.files.wordpress.com/2011/11/stainless-sink.pn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91880" y="1700808"/>
            <a:ext cx="1650143" cy="1268760"/>
          </a:xfrm>
          <a:prstGeom prst="rect">
            <a:avLst/>
          </a:prstGeom>
          <a:noFill/>
        </p:spPr>
      </p:pic>
      <p:pic>
        <p:nvPicPr>
          <p:cNvPr id="10254" name="Picture 14" descr="http://d3gqasl9vmjfd8.cloudfront.net/c55be48c-bbfc-4503-92c5-0d8084a011d0.pn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475656" y="1628800"/>
            <a:ext cx="1979712" cy="1483808"/>
          </a:xfrm>
          <a:prstGeom prst="rect">
            <a:avLst/>
          </a:prstGeom>
          <a:noFill/>
        </p:spPr>
      </p:pic>
      <p:pic>
        <p:nvPicPr>
          <p:cNvPr id="10256" name="Picture 16" descr="http://www.manchestermadness.com.au/media/teatowle_1.pn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874843" y="0"/>
            <a:ext cx="1269157" cy="1269157"/>
          </a:xfrm>
          <a:prstGeom prst="rect">
            <a:avLst/>
          </a:prstGeom>
          <a:noFill/>
        </p:spPr>
      </p:pic>
      <p:pic>
        <p:nvPicPr>
          <p:cNvPr id="10258" name="Picture 18" descr="http://www.meteoarchidona.com/images/tele1.png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580112" y="1844824"/>
            <a:ext cx="1732831" cy="1278262"/>
          </a:xfrm>
          <a:prstGeom prst="rect">
            <a:avLst/>
          </a:prstGeom>
          <a:noFill/>
        </p:spPr>
      </p:pic>
      <p:pic>
        <p:nvPicPr>
          <p:cNvPr id="10259" name="Picture 19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0" y="3501008"/>
            <a:ext cx="1645897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0" name="Picture 20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691680" y="3429000"/>
            <a:ext cx="1717468" cy="1389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1" name="Picture 21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867650" y="1556792"/>
            <a:ext cx="127635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2" name="Picture 22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707904" y="3356992"/>
            <a:ext cx="13620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79512" y="5445224"/>
            <a:ext cx="1345899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452320" y="3501008"/>
            <a:ext cx="1691680" cy="1886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5436096" y="3861048"/>
            <a:ext cx="17335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5373216"/>
            <a:ext cx="1951907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71792" y="5545023"/>
            <a:ext cx="1872208" cy="131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5148774"/>
            <a:ext cx="1596777" cy="1709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0" cstate="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5373216"/>
            <a:ext cx="1440583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191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76672"/>
            <a:ext cx="1077227" cy="1183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16832"/>
            <a:ext cx="6953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57193"/>
            <a:ext cx="2617305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96" y="3645024"/>
            <a:ext cx="1512168" cy="144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5661248"/>
            <a:ext cx="1872208" cy="912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43808" y="5301208"/>
            <a:ext cx="2614205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63874" y="3789040"/>
            <a:ext cx="11239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47864" y="3501008"/>
            <a:ext cx="2385254" cy="1626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67650" y="4667250"/>
            <a:ext cx="12763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483768" y="476672"/>
            <a:ext cx="122949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51920" y="188640"/>
            <a:ext cx="107632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292080" y="188640"/>
            <a:ext cx="7048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24328" y="260648"/>
            <a:ext cx="8667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156176" y="260648"/>
            <a:ext cx="11334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http://previewcf.turbosquid.com/Preview/2014/05/24__01_49_45/ToiletAutoFlush.012.png05a84eda-5ae5-4803-9a80-2b2189b98afbLarge.jpg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55576" y="1772816"/>
            <a:ext cx="1965176" cy="1965176"/>
          </a:xfrm>
          <a:prstGeom prst="rect">
            <a:avLst/>
          </a:prstGeom>
          <a:noFill/>
        </p:spPr>
      </p:pic>
      <p:pic>
        <p:nvPicPr>
          <p:cNvPr id="2061" name="Picture 13" descr="http://floe.vpg.com/floe/projects/OPDp/_old/_media_old/images/300x300/6/3/soap.png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555776" y="2060848"/>
            <a:ext cx="1561356" cy="1561356"/>
          </a:xfrm>
          <a:prstGeom prst="rect">
            <a:avLst/>
          </a:prstGeom>
          <a:noFill/>
        </p:spPr>
      </p:pic>
      <p:pic>
        <p:nvPicPr>
          <p:cNvPr id="2063" name="Picture 15" descr="http://www.clipartbest.com/cliparts/4nc/By9/4ncBy9BTA.png">
            <a:hlinkClick r:id="rId21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355976" y="2132856"/>
            <a:ext cx="1005430" cy="1242442"/>
          </a:xfrm>
          <a:prstGeom prst="rect">
            <a:avLst/>
          </a:prstGeom>
          <a:noFill/>
        </p:spPr>
      </p:pic>
      <p:pic>
        <p:nvPicPr>
          <p:cNvPr id="2065" name="Picture 17" descr="http://vancouverchair.com/images/sage-sofsuede-recliner.png">
            <a:hlinkClick r:id="rId23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5652120" y="3501008"/>
            <a:ext cx="2200245" cy="1800200"/>
          </a:xfrm>
          <a:prstGeom prst="rect">
            <a:avLst/>
          </a:prstGeom>
          <a:noFill/>
        </p:spPr>
      </p:pic>
      <p:pic>
        <p:nvPicPr>
          <p:cNvPr id="2067" name="Picture 19" descr="http://furnish.co.uk/photos/items/original/dining-tables/254982/dining-tables-1315290.pn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444208" y="1700808"/>
            <a:ext cx="2335707" cy="14052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5362" name="Picture 2" descr=" photo sock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140135"/>
          </a:xfrm>
          <a:prstGeom prst="rect">
            <a:avLst/>
          </a:prstGeom>
          <a:noFill/>
        </p:spPr>
      </p:pic>
      <p:pic>
        <p:nvPicPr>
          <p:cNvPr id="15364" name="Picture 4" descr="http://www.dimpleslaundromat.co.za/images/laundry_basket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84784"/>
            <a:ext cx="1835696" cy="1362431"/>
          </a:xfrm>
          <a:prstGeom prst="rect">
            <a:avLst/>
          </a:prstGeom>
          <a:noFill/>
        </p:spPr>
      </p:pic>
      <p:pic>
        <p:nvPicPr>
          <p:cNvPr id="15366" name="Picture 6" descr="http://icongal.com/gallery/download/63914/256/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-171400"/>
            <a:ext cx="1728192" cy="1728192"/>
          </a:xfrm>
          <a:prstGeom prst="rect">
            <a:avLst/>
          </a:prstGeom>
          <a:noFill/>
        </p:spPr>
      </p:pic>
      <p:pic>
        <p:nvPicPr>
          <p:cNvPr id="15368" name="Picture 8" descr="http://www.propertylettingfurniture.co.uk/images/www.propertylettingfurniture.co.uk/big/room_41342788855New-York-Wardrob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80528" y="4207088"/>
            <a:ext cx="1872207" cy="2650912"/>
          </a:xfrm>
          <a:prstGeom prst="rect">
            <a:avLst/>
          </a:prstGeom>
          <a:noFill/>
        </p:spPr>
      </p:pic>
      <p:pic>
        <p:nvPicPr>
          <p:cNvPr id="15370" name="Picture 10" descr="http://blog.cottageandbungalow.com/files/2012/07/jacqi-Dresser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19672" y="5153522"/>
            <a:ext cx="1812454" cy="1704478"/>
          </a:xfrm>
          <a:prstGeom prst="rect">
            <a:avLst/>
          </a:prstGeom>
          <a:noFill/>
        </p:spPr>
      </p:pic>
      <p:pic>
        <p:nvPicPr>
          <p:cNvPr id="13316" name="Picture 4" descr="http://demenglog.com/wp-content/uploads/2013/12/china-cabinet-displaysanta-cruz-dark-pine-china-cabinet---betterimprovement-q0kcpw5y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32240" y="4725144"/>
            <a:ext cx="3051169" cy="2132856"/>
          </a:xfrm>
          <a:prstGeom prst="rect">
            <a:avLst/>
          </a:prstGeom>
          <a:noFill/>
        </p:spPr>
      </p:pic>
      <p:pic>
        <p:nvPicPr>
          <p:cNvPr id="13318" name="Picture 6" descr="http://www.clipartheaven.com/clipart/household/lighting/chandelier.gif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91880" y="5428827"/>
            <a:ext cx="1522380" cy="1429173"/>
          </a:xfrm>
          <a:prstGeom prst="rect">
            <a:avLst/>
          </a:prstGeom>
          <a:noFill/>
        </p:spPr>
      </p:pic>
      <p:pic>
        <p:nvPicPr>
          <p:cNvPr id="13320" name="Picture 8" descr="http://www.greenstone.ca/sites/greenstone.civicwebcms.com/files/media/faucet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419872" y="0"/>
            <a:ext cx="1417340" cy="1110250"/>
          </a:xfrm>
          <a:prstGeom prst="rect">
            <a:avLst/>
          </a:prstGeom>
          <a:noFill/>
        </p:spPr>
      </p:pic>
      <p:pic>
        <p:nvPicPr>
          <p:cNvPr id="13322" name="Picture 10" descr="http://www.clipartheaven.com/clipart/household/bathroom/shower_head.gif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907704" y="1772816"/>
            <a:ext cx="1274565" cy="946820"/>
          </a:xfrm>
          <a:prstGeom prst="rect">
            <a:avLst/>
          </a:prstGeom>
          <a:noFill/>
        </p:spPr>
      </p:pic>
      <p:pic>
        <p:nvPicPr>
          <p:cNvPr id="13324" name="Picture 12" descr="http://www.konsultacia.biz/wp-content/uploads/2014/04/alarm-clock-going-off-zbnntn0f.gif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979712" y="3501008"/>
            <a:ext cx="1080865" cy="1215058"/>
          </a:xfrm>
          <a:prstGeom prst="rect">
            <a:avLst/>
          </a:prstGeom>
          <a:noFill/>
        </p:spPr>
      </p:pic>
      <p:pic>
        <p:nvPicPr>
          <p:cNvPr id="13325" name="Picture 1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292080" y="0"/>
            <a:ext cx="1565722" cy="1234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Picture 15" descr="http://thumbs.dreamstime.com/z/house-key-to-unlock-brass-lock-home-door-6624770.jpg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563888" y="1556792"/>
            <a:ext cx="1321545" cy="1412776"/>
          </a:xfrm>
          <a:prstGeom prst="rect">
            <a:avLst/>
          </a:prstGeom>
          <a:noFill/>
        </p:spPr>
      </p:pic>
      <p:pic>
        <p:nvPicPr>
          <p:cNvPr id="13329" name="Picture 17" descr="http://3.bp.blogspot.com/-64ULOUlfVJU/UWZAjv1YHdI/AAAAAAAAAgU/A2feX4W7tDw/s1600/Lousiana_Kitchen_Painting_Framed_art.JPG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525469" y="0"/>
            <a:ext cx="1618531" cy="13634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Match the item with the room.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000" y="1249237"/>
            <a:ext cx="9180000" cy="560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0070C0"/>
                </a:solidFill>
              </a:rPr>
              <a:t>Blueprint  </a:t>
            </a:r>
            <a:endParaRPr lang="ko-KR" altLang="en-US" dirty="0">
              <a:solidFill>
                <a:srgbClr val="0070C0"/>
              </a:solidFill>
            </a:endParaRPr>
          </a:p>
        </p:txBody>
      </p:sp>
      <p:pic>
        <p:nvPicPr>
          <p:cNvPr id="22530" name="Picture 2" descr="http://www.decorating-design.com/wp-content/uploads/2013/05/4-quick-tips-to-find-the-best-house-blueprints-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268760"/>
            <a:ext cx="8172400" cy="5465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0070C0"/>
                </a:solidFill>
              </a:rPr>
              <a:t>Blueprint  </a:t>
            </a:r>
            <a:endParaRPr lang="ko-KR" altLang="en-US" dirty="0">
              <a:solidFill>
                <a:srgbClr val="0070C0"/>
              </a:solidFill>
            </a:endParaRPr>
          </a:p>
        </p:txBody>
      </p:sp>
      <p:pic>
        <p:nvPicPr>
          <p:cNvPr id="27650" name="Picture 2" descr="http://images.coolhouseplans.com/chp/gm_01/1002-gm/fl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695450"/>
            <a:ext cx="5715000" cy="5162550"/>
          </a:xfrm>
          <a:prstGeom prst="rect">
            <a:avLst/>
          </a:prstGeom>
          <a:noFill/>
        </p:spPr>
      </p:pic>
      <p:pic>
        <p:nvPicPr>
          <p:cNvPr id="27652" name="Picture 4" descr="http://images.coolhouseplans.com/chp/gm_01/1002-gm/elev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0"/>
            <a:ext cx="5715000" cy="2714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236</Words>
  <Application>Microsoft Office PowerPoint</Application>
  <PresentationFormat>화면 슬라이드 쇼(4:3)</PresentationFormat>
  <Paragraphs>62</Paragraphs>
  <Slides>35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35</vt:i4>
      </vt:variant>
    </vt:vector>
  </HeadingPairs>
  <TitlesOfParts>
    <vt:vector size="36" baseType="lpstr">
      <vt:lpstr>Office 테마</vt:lpstr>
      <vt:lpstr>Objects in the House</vt:lpstr>
      <vt:lpstr>슬라이드 2</vt:lpstr>
      <vt:lpstr>Rooms in a House  </vt:lpstr>
      <vt:lpstr>슬라이드 4</vt:lpstr>
      <vt:lpstr>슬라이드 5</vt:lpstr>
      <vt:lpstr>슬라이드 6</vt:lpstr>
      <vt:lpstr>Match the item with the room.  </vt:lpstr>
      <vt:lpstr>Blueprint  </vt:lpstr>
      <vt:lpstr>Blueprint  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Purple Dot</vt:lpstr>
      <vt:lpstr>Green Dot</vt:lpstr>
      <vt:lpstr>슬라이드 21</vt:lpstr>
      <vt:lpstr>슬라이드 22</vt:lpstr>
      <vt:lpstr>슬라이드 23</vt:lpstr>
      <vt:lpstr>슬라이드 24</vt:lpstr>
      <vt:lpstr>http://www.coolhouseplans.com/details.html?pid=chp-47121 </vt:lpstr>
      <vt:lpstr>Draw your DREAM HOUSE:</vt:lpstr>
      <vt:lpstr>Michael wants a house with:</vt:lpstr>
      <vt:lpstr>Jessica wants a house with:</vt:lpstr>
      <vt:lpstr>Lloyd wants a house with:</vt:lpstr>
      <vt:lpstr>Sally wants a house with:</vt:lpstr>
      <vt:lpstr>Gina wants a house with:</vt:lpstr>
      <vt:lpstr>Ted wants a house with:</vt:lpstr>
      <vt:lpstr>Gary wants a house with:</vt:lpstr>
      <vt:lpstr>Celina wants a house with:</vt:lpstr>
      <vt:lpstr>Helen wants a house with: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Objects in the House</dc:title>
  <dc:creator>user</dc:creator>
  <cp:lastModifiedBy>user</cp:lastModifiedBy>
  <cp:revision>4</cp:revision>
  <dcterms:created xsi:type="dcterms:W3CDTF">2015-06-04T06:03:49Z</dcterms:created>
  <dcterms:modified xsi:type="dcterms:W3CDTF">2015-06-04T06:31:35Z</dcterms:modified>
</cp:coreProperties>
</file>