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68B8-8DD7-42DF-A7D7-E914DA286ACD}" type="datetimeFigureOut">
              <a:rPr lang="ko-KR" altLang="en-US" smtClean="0"/>
              <a:pPr/>
              <a:t>2015-06-16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8768-8608-488D-B14D-6486FD92C9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hyperlink" Target="https://www.google.ca/url?sa=i&amp;rct=j&amp;q=&amp;esrc=s&amp;frm=1&amp;source=images&amp;cd=&amp;cad=rja&amp;uact=8&amp;docid=lsU1lBgw60NRIM&amp;tbnid=xoodURHNDJvHjM:&amp;ved=0CAUQjRw&amp;url=https://www4.uwm.edu/projects/webticket/requirements.cfm&amp;ei=UanMU7mwK8S48gW4uoHQCQ&amp;bvm=bv.71198958,d.dGc&amp;psig=AFQjCNHJ7N_LPc7fvOH1L9ponnW_EVGkRw&amp;ust=1406008010726508" TargetMode="Externa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Classroom Objects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54868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71800" y="54868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932040" y="54868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092280" y="54868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560" y="270892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771800" y="270892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932040" y="270892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092280" y="270892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560" y="486916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771800" y="486916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932040" y="486916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092280" y="486916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188640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CNEPLI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932040" y="188640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SKOBO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7092280" y="188640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RTELSAP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611560" y="2276872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CRISSSSO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2627784" y="2290862"/>
            <a:ext cx="172819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noProof="0" dirty="0" smtClean="0">
                <a:latin typeface="+mj-lt"/>
                <a:ea typeface="+mj-ea"/>
                <a:cs typeface="+mj-cs"/>
              </a:rPr>
              <a:t>REPRESHAN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4932040" y="2290862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2400" dirty="0" smtClean="0"/>
              <a:t>LDCARNEA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7020272" y="2290862"/>
            <a:ext cx="158417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ORACULLATC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611560" y="188640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NEP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611560" y="4451102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RRTEINP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2627784" y="4451102"/>
            <a:ext cx="172819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PLMADORW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4427984" y="4451102"/>
            <a:ext cx="230425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OPTCERJOR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6732240" y="4451102"/>
            <a:ext cx="226774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/>
              <a:t>MASPOSC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54868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71800" y="54868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932040" y="54868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092280" y="54868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560" y="270892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771800" y="270892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932040" y="270892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092280" y="270892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560" y="486916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771800" y="486916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932040" y="486916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092280" y="4869160"/>
            <a:ext cx="14401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771800" y="188640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PENCIL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932040" y="188640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BOOKS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7092280" y="188640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STAPLER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611560" y="2276872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SCISSORS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2627784" y="2290862"/>
            <a:ext cx="172819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noProof="0" dirty="0" smtClean="0">
                <a:latin typeface="+mj-lt"/>
                <a:ea typeface="+mj-ea"/>
                <a:cs typeface="+mj-cs"/>
              </a:rPr>
              <a:t>SHARPENER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4932040" y="2290862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noProof="0" dirty="0" smtClean="0">
                <a:latin typeface="+mj-lt"/>
                <a:ea typeface="+mj-ea"/>
                <a:cs typeface="+mj-cs"/>
              </a:rPr>
              <a:t>CALENDAR 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7020272" y="2290862"/>
            <a:ext cx="158417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CALCULATOR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611560" y="188640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PEN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611560" y="4451102"/>
            <a:ext cx="144016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PRINTER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2627784" y="4451102"/>
            <a:ext cx="172819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HIGHLIGHTER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4427984" y="4451102"/>
            <a:ext cx="252028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PROJECTOR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6876256" y="4437112"/>
            <a:ext cx="197971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COMPASS</a:t>
            </a:r>
            <a:endParaRPr kumimoji="0" lang="ko-KR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936104" cy="102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64704"/>
            <a:ext cx="1197729" cy="114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764703"/>
            <a:ext cx="1152128" cy="10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836712"/>
            <a:ext cx="1080120" cy="91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852936"/>
            <a:ext cx="1080120" cy="11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852936"/>
            <a:ext cx="128264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852935"/>
            <a:ext cx="936104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https://www4.uwm.edu/projects/webticket/images/printer_nicu_buculei_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5013176"/>
            <a:ext cx="1190790" cy="115212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5060099"/>
            <a:ext cx="864096" cy="123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5013176"/>
            <a:ext cx="716657" cy="124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301208"/>
            <a:ext cx="1378148" cy="76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www.st-bernards.org/pictures/Logos/calendar_ico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2834934"/>
            <a:ext cx="1584176" cy="118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pogo.com/pictureka/images/wallpapers/pictureka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Crossword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Use the pictures to solve the crossword.</a:t>
            </a:r>
            <a:endParaRPr lang="ko-KR" altLang="en-US" dirty="0"/>
          </a:p>
        </p:txBody>
      </p:sp>
      <p:pic>
        <p:nvPicPr>
          <p:cNvPr id="18436" name="Picture 4" descr="http://1.bp.blogspot.com/-WWfRuMgfKa4/T6MssKLlANI/AAAAAAAACYQ/5EybzsfE22s/s1600/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0673"/>
            <a:ext cx="4896544" cy="6528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Match the items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Write the correct number</a:t>
            </a:r>
          </a:p>
          <a:p>
            <a:endParaRPr lang="ko-KR" alt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771" y="-247569"/>
            <a:ext cx="5196458" cy="710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a5.mzstatic.com/us/r30/Purple/v4/5b/bd/66/5bbd669c-86f5-16e1-103b-49bae23ba09b/screen568x5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2" name="Picture 4" descr="http://blog.playfirst.com/wp-content/uploads/2009/06/eyedr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4" name="Picture 4" descr="http://photos1.blogger.com/hello/77/5922/1024/Back%20to%20School%20Hidden%20Picture%20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718" y="-54768"/>
            <a:ext cx="5076563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I Spy with my little eye, something that is  _______.  </a:t>
            </a:r>
            <a:endParaRPr lang="ko-KR" altLang="en-US" dirty="0"/>
          </a:p>
        </p:txBody>
      </p:sp>
      <p:pic>
        <p:nvPicPr>
          <p:cNvPr id="40962" name="Picture 2" descr="https://writingpis.files.wordpress.com/2009/12/eye-and-magnifying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653136"/>
            <a:ext cx="2348062" cy="2441363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64" name="Picture 4" descr="http://webguyunlimited.com/pixelperfectgaming/wp-content/uploads/2012/11/Eye_Spy_Whit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38437"/>
            <a:ext cx="8748464" cy="347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maclife.com/files/mysteriousboxofmystery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46612"/>
            <a:ext cx="2611388" cy="261138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Move the Objects Game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One team waits in the hall (no looking)</a:t>
            </a:r>
          </a:p>
          <a:p>
            <a:endParaRPr lang="en-US" altLang="ko-K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The other teams each put one thing in the box.</a:t>
            </a:r>
          </a:p>
          <a:p>
            <a:endParaRPr lang="en-US" altLang="ko-K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The first team comes back in and tries to find what is missing.  </a:t>
            </a:r>
          </a:p>
          <a:p>
            <a:endParaRPr lang="en-US" altLang="ko-K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1 point for each object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Unscramble and Draw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Unscramble the picture and then draw it.</a:t>
            </a:r>
          </a:p>
          <a:p>
            <a:endParaRPr lang="en-US" altLang="ko-KR" dirty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First person finished is the winner.  </a:t>
            </a: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Must be able to see the picture.  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://tx.english-ch.com/teacher/ackie/unscram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62424"/>
            <a:ext cx="27432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123</Words>
  <Application>Microsoft Office PowerPoint</Application>
  <PresentationFormat>화면 슬라이드 쇼(4:3)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Classroom Objects </vt:lpstr>
      <vt:lpstr>Crossword </vt:lpstr>
      <vt:lpstr>Match the items</vt:lpstr>
      <vt:lpstr>슬라이드 4</vt:lpstr>
      <vt:lpstr>슬라이드 5</vt:lpstr>
      <vt:lpstr>슬라이드 6</vt:lpstr>
      <vt:lpstr>슬라이드 7</vt:lpstr>
      <vt:lpstr>Move the Objects Game</vt:lpstr>
      <vt:lpstr>Unscramble and Draw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Objects </dc:title>
  <dc:creator>user</dc:creator>
  <cp:lastModifiedBy>user</cp:lastModifiedBy>
  <cp:revision>3</cp:revision>
  <dcterms:created xsi:type="dcterms:W3CDTF">2015-06-04T06:03:41Z</dcterms:created>
  <dcterms:modified xsi:type="dcterms:W3CDTF">2015-06-16T04:00:26Z</dcterms:modified>
</cp:coreProperties>
</file>