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9" r:id="rId20"/>
    <p:sldId id="280" r:id="rId21"/>
    <p:sldId id="282" r:id="rId22"/>
    <p:sldId id="281" r:id="rId23"/>
    <p:sldId id="283" r:id="rId24"/>
    <p:sldId id="284" r:id="rId25"/>
    <p:sldId id="285" r:id="rId26"/>
    <p:sldId id="287" r:id="rId27"/>
    <p:sldId id="286" r:id="rId28"/>
    <p:sldId id="294" r:id="rId29"/>
    <p:sldId id="262" r:id="rId30"/>
    <p:sldId id="291" r:id="rId31"/>
    <p:sldId id="276" r:id="rId32"/>
    <p:sldId id="293" r:id="rId33"/>
    <p:sldId id="292" r:id="rId34"/>
    <p:sldId id="277" r:id="rId35"/>
    <p:sldId id="278" r:id="rId36"/>
    <p:sldId id="289" r:id="rId37"/>
    <p:sldId id="290" r:id="rId38"/>
    <p:sldId id="288" r:id="rId3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6A449-94A4-4DCF-B400-133DABF61410}" type="datetimeFigureOut">
              <a:rPr lang="ko-KR" altLang="en-US" smtClean="0"/>
              <a:pPr/>
              <a:t>2015-06-22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7471-FCE0-4CF5-B73C-DCAE449AB2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L5N7R9Wbe_E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youtube.com/watch?v=aw_bmpgfZK4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youtube.com/watch?v=3_3VrHLuqG4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ach-this.com/resources/grammar/present-perfec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/>
          <a:lstStyle/>
          <a:p>
            <a:r>
              <a:rPr lang="en-US" altLang="ko-KR" dirty="0" smtClean="0"/>
              <a:t>Have You Ever…?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3794" name="Picture 2" descr="https://usatthebiglead.files.wordpress.com/2014/07/japanese-girl-breaks-bricks-with-forehea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9073"/>
            <a:ext cx="9144000" cy="5138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Have you ever been on an airplane?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i.huffpost.com/gen/1385338/images/o-RECLINING-SEAT-face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Have you ever kissed your father?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http://www.nedfriskphoto.com/data/photos/108_1r42_17021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6101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Have you ever eaten an insect?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24.media.tumblr.com/tumblr_lkyfpwTRNR1qaliojo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9617"/>
            <a:ext cx="9144000" cy="535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Have you ever been in a fight?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170" name="Picture 2" descr="http://img3.wikia.nocookie.net/__cb20130406152443/dinosaurs/images/f/f1/Figh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7360"/>
            <a:ext cx="9144000" cy="512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Have you ever cooked dinner?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http://38.media.tumblr.com/a4631155111aa59c41b6b1fd4c33eeb9/tumblr_n268q5O5wd1rs8ziuo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76272"/>
            <a:ext cx="9144000" cy="4681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Have you ever slept in a tent?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://www.gocampingcanada.com/wp-content/uploads/2012/04/Lifestyle-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35968"/>
            <a:ext cx="9144000" cy="482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Have you ever been stung by a bee?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://s.hswstatic.com/gif/bee-vs-wasp-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316416" cy="542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Have you ever made someone cry?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2" name="Picture 4" descr="http://ell.h-cdn.co/assets/cm/15/01/54a78a9754dec_-_cryinggifs_01_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5"/>
            <a:ext cx="9252358" cy="4293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Have you ever lost your phone?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www.tothemobile.com/wp-content/uploads/2012/03/Lost-Android-Ph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4330" y="3140968"/>
            <a:ext cx="10054266" cy="3717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Present Perfect Tense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I have….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Start by writing: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Paper </a:t>
            </a:r>
            <a:r>
              <a:rPr lang="en-US" altLang="ko-KR" dirty="0" smtClean="0">
                <a:solidFill>
                  <a:srgbClr val="C00000"/>
                </a:solidFill>
              </a:rPr>
              <a:t>– Something </a:t>
            </a:r>
            <a:r>
              <a:rPr lang="en-US" altLang="ko-K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</a:t>
            </a:r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>
                <a:solidFill>
                  <a:srgbClr val="C00000"/>
                </a:solidFill>
              </a:rPr>
              <a:t>that happened to you.</a:t>
            </a:r>
          </a:p>
          <a:p>
            <a:pPr>
              <a:buNone/>
            </a:pPr>
            <a:endParaRPr lang="en-US" altLang="ko-KR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Paper </a:t>
            </a:r>
            <a:r>
              <a:rPr lang="en-US" altLang="ko-KR" dirty="0" smtClean="0">
                <a:solidFill>
                  <a:srgbClr val="C00000"/>
                </a:solidFill>
              </a:rPr>
              <a:t>– Something </a:t>
            </a:r>
            <a:r>
              <a:rPr lang="en-US" altLang="ko-K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</a:t>
            </a:r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>
                <a:solidFill>
                  <a:srgbClr val="C00000"/>
                </a:solidFill>
              </a:rPr>
              <a:t>that happened to you.  </a:t>
            </a:r>
            <a:endParaRPr lang="ko-KR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6" name="Picture 2" descr="https://englishprojectoxford.files.wordpress.com/2013/10/present_perfec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12476" cy="5857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내용 개체 틀 6"/>
          <p:cNvGraphicFramePr>
            <a:graphicFrameLocks noGrp="1"/>
          </p:cNvGraphicFramePr>
          <p:nvPr>
            <p:ph idx="1"/>
          </p:nvPr>
        </p:nvGraphicFramePr>
        <p:xfrm>
          <a:off x="1763688" y="-2"/>
          <a:ext cx="5256585" cy="6858002"/>
        </p:xfrm>
        <a:graphic>
          <a:graphicData uri="http://schemas.openxmlformats.org/drawingml/2006/table">
            <a:tbl>
              <a:tblPr/>
              <a:tblGrid>
                <a:gridCol w="1752195"/>
                <a:gridCol w="1752195"/>
                <a:gridCol w="1752195"/>
              </a:tblGrid>
              <a:tr h="2981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verb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past tense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past participle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ask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asked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asked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clean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cleaned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cleaned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climb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climbed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climbed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cook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cooked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cooked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finish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finished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finished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fix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fixed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fixed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frighten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frightened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frightened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help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helped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helped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jump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jumped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jumped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kick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kicked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kicked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look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looked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looked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move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moved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moved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open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opened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opened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play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played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played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pretend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pretended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pretended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remember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remembered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remembered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show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showed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showed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start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started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started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talk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talked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talked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walk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walked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walked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watch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watched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watched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work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worked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worked </a:t>
                      </a:r>
                    </a:p>
                  </a:txBody>
                  <a:tcPr marL="7288" marR="7288" marT="72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2" name="Picture 2" descr="http://www.easypacelearning.com/images/listofirregularverb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50190"/>
            <a:ext cx="5976664" cy="6908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I win a trophy.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i.huffpost.com/gen/1387234/images/o-KIDS-TROPHIES-face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 have won a trophy.  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I have eaten breakfast.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http://www.kidsandcubs.co.uk/communities/4/000/001/645/924/images/8575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4456"/>
            <a:ext cx="9144000" cy="5123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I have been to the zoo.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http://tx.english-ch.com/teacher/jocelyn/visitingazo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7920880" cy="5012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previews.123rf.com/images/andreypopov/andreypopov1204/andreypopov120400161/13020516-Female-customer-buying-clothes-at-retail-store-Stock-Photo-store-cashier-coun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6012"/>
            <a:ext cx="9144000" cy="623198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I have bought clothes. 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I have travelled to another country.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www.eaglecreek.com/sites/default/files/blog_images/how-travel-around-world-1395704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556792"/>
            <a:ext cx="51435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I </a:t>
            </a:r>
            <a:r>
              <a:rPr lang="en-US" altLang="ko-KR" dirty="0" smtClean="0">
                <a:solidFill>
                  <a:srgbClr val="0070C0"/>
                </a:solidFill>
              </a:rPr>
              <a:t>haven’t travelled </a:t>
            </a:r>
            <a:r>
              <a:rPr lang="en-US" altLang="ko-KR" dirty="0" smtClean="0">
                <a:solidFill>
                  <a:srgbClr val="0070C0"/>
                </a:solidFill>
              </a:rPr>
              <a:t>to another country. 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www.eaglecreek.com/sites/default/files/blog_images/how-travel-around-world-1395704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556792"/>
            <a:ext cx="5143500" cy="5143501"/>
          </a:xfrm>
          <a:prstGeom prst="rect">
            <a:avLst/>
          </a:prstGeom>
          <a:noFill/>
        </p:spPr>
      </p:pic>
      <p:sp>
        <p:nvSpPr>
          <p:cNvPr id="5" name="&quot;없음&quot; 기호 4"/>
          <p:cNvSpPr/>
          <p:nvPr/>
        </p:nvSpPr>
        <p:spPr>
          <a:xfrm>
            <a:off x="1619672" y="1412776"/>
            <a:ext cx="5760640" cy="5301208"/>
          </a:xfrm>
          <a:prstGeom prst="noSmoking">
            <a:avLst>
              <a:gd name="adj" fmla="val 674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I’ve never – The Sitting Game</a:t>
            </a:r>
            <a:endParaRPr lang="ko-KR" alt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Everyone must stand up at the back of class.  </a:t>
            </a:r>
          </a:p>
          <a:p>
            <a:endParaRPr lang="en-US" altLang="ko-KR" dirty="0" smtClean="0">
              <a:solidFill>
                <a:srgbClr val="C00000"/>
              </a:solidFill>
            </a:endParaRPr>
          </a:p>
          <a:p>
            <a:r>
              <a:rPr lang="en-US" altLang="ko-KR" dirty="0" smtClean="0">
                <a:solidFill>
                  <a:srgbClr val="C00000"/>
                </a:solidFill>
              </a:rPr>
              <a:t>Make a present perfect sentence.  </a:t>
            </a:r>
          </a:p>
          <a:p>
            <a:pPr lvl="1"/>
            <a:r>
              <a:rPr lang="en-US" altLang="ko-KR" dirty="0" smtClean="0">
                <a:solidFill>
                  <a:srgbClr val="C00000"/>
                </a:solidFill>
              </a:rPr>
              <a:t>Must be something that you didn’t do.</a:t>
            </a:r>
          </a:p>
          <a:p>
            <a:endParaRPr lang="en-US" altLang="ko-KR" dirty="0" smtClean="0">
              <a:solidFill>
                <a:srgbClr val="C00000"/>
              </a:solidFill>
            </a:endParaRPr>
          </a:p>
          <a:p>
            <a:r>
              <a:rPr lang="en-US" altLang="ko-KR" dirty="0" smtClean="0">
                <a:solidFill>
                  <a:srgbClr val="C00000"/>
                </a:solidFill>
              </a:rPr>
              <a:t>If someone else has done it, but you have not, you can sit down.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Have you ever…?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What does it mean?</a:t>
            </a:r>
          </a:p>
          <a:p>
            <a:endParaRPr lang="en-US" altLang="ko-KR" dirty="0">
              <a:solidFill>
                <a:srgbClr val="C00000"/>
              </a:solidFill>
            </a:endParaRPr>
          </a:p>
          <a:p>
            <a:endParaRPr lang="en-US" altLang="ko-KR" dirty="0" smtClean="0">
              <a:solidFill>
                <a:srgbClr val="C00000"/>
              </a:solidFill>
            </a:endParaRPr>
          </a:p>
          <a:p>
            <a:r>
              <a:rPr lang="en-US" altLang="ko-KR" dirty="0" smtClean="0">
                <a:solidFill>
                  <a:srgbClr val="C00000"/>
                </a:solidFill>
              </a:rPr>
              <a:t>Why would you use it?</a:t>
            </a:r>
            <a:endParaRPr lang="ko-KR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Dare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Challenge someone to do something.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Dare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://i.ytimg.com/vi/wnV9mFAsQkw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1"/>
            <a:ext cx="9144000" cy="5143501"/>
          </a:xfrm>
          <a:prstGeom prst="rect">
            <a:avLst/>
          </a:prstGeom>
          <a:noFill/>
        </p:spPr>
      </p:pic>
      <p:pic>
        <p:nvPicPr>
          <p:cNvPr id="4100" name="Picture 4" descr="http://i.ytimg.com/vi/L_srJLaRMHk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1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dare you to…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8130" name="Picture 2" descr="http://www.miteshkhatri.com/wp-content/uploads/2012/10/NewFirewal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8760" y="2276872"/>
            <a:ext cx="13403072" cy="45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dare you to….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9154" name="Picture 2" descr="http://fashioninquiry.com/wp-content/uploads/2012/10/shutterstock_48473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6066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Travis </a:t>
            </a:r>
            <a:r>
              <a:rPr lang="en-US" altLang="ko-KR" dirty="0" err="1" smtClean="0"/>
              <a:t>Pastrana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https://www.youtube.com/watch?v=L5N7R9Wbe_E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3074" name="Picture 2" descr="http://www.race-dezert.com/home/wp-content/uploads/2014/02/travis-pastrana-subaru-rally-team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095500"/>
            <a:ext cx="76200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Fear Factor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https://www.youtube.com/watch?v=aw_bmpgfZK4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2050" name="Picture 2" descr="http://www.iloveorlando.com/past_editions/images/img_UOFF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0828" y="3861049"/>
            <a:ext cx="6713172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Jackass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https://www.youtube.com/watch?v=3_3VrHLuqG4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1026" name="Picture 2" descr="http://vignette3.wikia.nocookie.net/trollpasta/images/f/f4/Jackass.jpg/revision/latest?cb=201407241836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8324" y="2204864"/>
            <a:ext cx="8272241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Truth or Dare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One student comes to the front.</a:t>
            </a:r>
          </a:p>
          <a:p>
            <a:endParaRPr lang="en-US" altLang="ko-KR" dirty="0" smtClean="0">
              <a:solidFill>
                <a:srgbClr val="7030A0"/>
              </a:solidFill>
            </a:endParaRPr>
          </a:p>
          <a:p>
            <a:r>
              <a:rPr lang="en-US" altLang="ko-KR" dirty="0" smtClean="0">
                <a:solidFill>
                  <a:srgbClr val="7030A0"/>
                </a:solidFill>
              </a:rPr>
              <a:t>Another student asks, “Truth or Dare?”</a:t>
            </a:r>
          </a:p>
          <a:p>
            <a:endParaRPr lang="en-US" altLang="ko-KR" dirty="0" smtClean="0">
              <a:solidFill>
                <a:srgbClr val="7030A0"/>
              </a:solidFill>
            </a:endParaRPr>
          </a:p>
          <a:p>
            <a:r>
              <a:rPr lang="en-US" altLang="ko-KR" dirty="0" smtClean="0">
                <a:solidFill>
                  <a:srgbClr val="7030A0"/>
                </a:solidFill>
              </a:rPr>
              <a:t>Truth – Ask, “Have you ever…”</a:t>
            </a:r>
          </a:p>
          <a:p>
            <a:r>
              <a:rPr lang="en-US" altLang="ko-KR" dirty="0" smtClean="0">
                <a:solidFill>
                  <a:srgbClr val="7030A0"/>
                </a:solidFill>
              </a:rPr>
              <a:t>Dare – Say, “I dare you to…”  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47106" name="Picture 2" descr="http://i1192.photobucket.com/albums/aa324/girlfridaydb/drama/2012/Ojakkyobros/ojakkyo2/ojakkyo2-00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791483"/>
            <a:ext cx="5436096" cy="3066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Two truths one lie and other games: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http://www.teach-this.com/resources/grammar/present-perfect</a:t>
            </a:r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Have you ever…?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Yes, ______________________.  </a:t>
            </a:r>
          </a:p>
          <a:p>
            <a:endParaRPr lang="en-US" altLang="ko-KR" dirty="0">
              <a:solidFill>
                <a:srgbClr val="C00000"/>
              </a:solidFill>
            </a:endParaRPr>
          </a:p>
          <a:p>
            <a:endParaRPr lang="en-US" altLang="ko-KR" dirty="0" smtClean="0">
              <a:solidFill>
                <a:srgbClr val="C00000"/>
              </a:solidFill>
            </a:endParaRPr>
          </a:p>
          <a:p>
            <a:endParaRPr lang="en-US" altLang="ko-KR" dirty="0">
              <a:solidFill>
                <a:srgbClr val="C00000"/>
              </a:solidFill>
            </a:endParaRPr>
          </a:p>
          <a:p>
            <a:r>
              <a:rPr lang="en-US" altLang="ko-KR" dirty="0" smtClean="0">
                <a:solidFill>
                  <a:srgbClr val="C00000"/>
                </a:solidFill>
              </a:rPr>
              <a:t>No, _______________________.  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815008" y="155679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have. 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3200" baseline="0" dirty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3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3200" baseline="0" dirty="0">
              <a:solidFill>
                <a:srgbClr val="0070C0"/>
              </a:solidFill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have not.  </a:t>
            </a:r>
            <a:endParaRPr kumimoji="0" lang="ko-KR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Have you ever driven a car?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http://i.huffpost.com/gen/1617036/images/o-COUPLE-DRIVING-AWAY-IN-A-CAR-face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Have you ever lied to your mother?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https://oneshiftjobs.files.wordpress.com/2013/08/pinocchio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132856"/>
            <a:ext cx="4680520" cy="4555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thssmath.com/resources/mat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7056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Have you ever studied math?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Have you ever swam in the ocean?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http://www3.pictures.gi.zimbio.com/North+Bondi+Classic+Ocean+Swim+A2S5CG5FACg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6034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logs.uwhealth.org/kids/files/2014/07/ss_18694507_broken_arm_c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980728"/>
            <a:ext cx="9525000" cy="6353175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Have you ever broke your arm?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410</Words>
  <Application>Microsoft Office PowerPoint</Application>
  <PresentationFormat>화면 슬라이드 쇼(4:3)</PresentationFormat>
  <Paragraphs>140</Paragraphs>
  <Slides>38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39" baseType="lpstr">
      <vt:lpstr>Office 테마</vt:lpstr>
      <vt:lpstr>Have You Ever…?</vt:lpstr>
      <vt:lpstr>Start by writing:</vt:lpstr>
      <vt:lpstr>Have you ever…?</vt:lpstr>
      <vt:lpstr>Have you ever…? </vt:lpstr>
      <vt:lpstr>Have you ever driven a car?</vt:lpstr>
      <vt:lpstr>Have you ever lied to your mother?</vt:lpstr>
      <vt:lpstr>Have you ever studied math?</vt:lpstr>
      <vt:lpstr>Have you ever swam in the ocean?</vt:lpstr>
      <vt:lpstr>Have you ever broke your arm?</vt:lpstr>
      <vt:lpstr>Have you ever been on an airplane?</vt:lpstr>
      <vt:lpstr>Have you ever kissed your father?</vt:lpstr>
      <vt:lpstr>Have you ever eaten an insect?</vt:lpstr>
      <vt:lpstr>Have you ever been in a fight?</vt:lpstr>
      <vt:lpstr>Have you ever cooked dinner?  </vt:lpstr>
      <vt:lpstr>Have you ever slept in a tent?  </vt:lpstr>
      <vt:lpstr>Have you ever been stung by a bee?  </vt:lpstr>
      <vt:lpstr>Have you ever made someone cry?  </vt:lpstr>
      <vt:lpstr>Have you ever lost your phone?  </vt:lpstr>
      <vt:lpstr>Present Perfect Tense </vt:lpstr>
      <vt:lpstr>슬라이드 20</vt:lpstr>
      <vt:lpstr>슬라이드 21</vt:lpstr>
      <vt:lpstr>슬라이드 22</vt:lpstr>
      <vt:lpstr>I win a trophy.</vt:lpstr>
      <vt:lpstr>I have eaten breakfast.</vt:lpstr>
      <vt:lpstr>I have been to the zoo. </vt:lpstr>
      <vt:lpstr>I have bought clothes.  </vt:lpstr>
      <vt:lpstr>I have travelled to another country. </vt:lpstr>
      <vt:lpstr>I haven’t travelled to another country. </vt:lpstr>
      <vt:lpstr>I’ve never – The Sitting Game</vt:lpstr>
      <vt:lpstr>Dare</vt:lpstr>
      <vt:lpstr>Dare </vt:lpstr>
      <vt:lpstr>I dare you to… </vt:lpstr>
      <vt:lpstr>I dare you to…. </vt:lpstr>
      <vt:lpstr>Travis Pastrana </vt:lpstr>
      <vt:lpstr>Fear Factor</vt:lpstr>
      <vt:lpstr>Jackass</vt:lpstr>
      <vt:lpstr>Truth or Dare</vt:lpstr>
      <vt:lpstr>Two truths one lie and other games: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 You Ever…?</dc:title>
  <dc:creator>user</dc:creator>
  <cp:lastModifiedBy>user</cp:lastModifiedBy>
  <cp:revision>26</cp:revision>
  <dcterms:created xsi:type="dcterms:W3CDTF">2015-06-04T06:52:42Z</dcterms:created>
  <dcterms:modified xsi:type="dcterms:W3CDTF">2015-06-22T00:26:30Z</dcterms:modified>
</cp:coreProperties>
</file>