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817E1-C449-4476-A3DC-015E373DE863}" type="datetimeFigureOut">
              <a:rPr lang="ko-KR" altLang="en-US" smtClean="0"/>
              <a:t>2015-07-06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E83E9-1CC8-47BD-9EFF-EF4FFF62BC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 rot="16200000">
            <a:off x="-1515616" y="1515616"/>
            <a:ext cx="3498776" cy="467544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Healthy Food</a:t>
            </a:r>
            <a:endParaRPr lang="ko-KR" altLang="en-US" sz="24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4572000" y="-27384"/>
            <a:ext cx="0" cy="6858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제목 1"/>
          <p:cNvSpPr txBox="1">
            <a:spLocks/>
          </p:cNvSpPr>
          <p:nvPr/>
        </p:nvSpPr>
        <p:spPr>
          <a:xfrm rot="16200000">
            <a:off x="-1552127" y="4944616"/>
            <a:ext cx="3498776" cy="467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Unhealthy Food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 rot="16200000">
            <a:off x="3056384" y="4944617"/>
            <a:ext cx="3498776" cy="467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Healthy Habits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 rot="16200000">
            <a:off x="3056384" y="1488232"/>
            <a:ext cx="3498776" cy="467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dirty="0" smtClean="0">
                <a:latin typeface="+mj-lt"/>
                <a:ea typeface="+mj-ea"/>
                <a:cs typeface="+mj-cs"/>
              </a:rPr>
              <a:t>Unhealthy Habits</a:t>
            </a:r>
            <a:endParaRPr kumimoji="0" lang="ko-KR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화면 슬라이드 쇼(4:3)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Healthy Food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Food</dc:title>
  <dc:creator>user</dc:creator>
  <cp:lastModifiedBy>user</cp:lastModifiedBy>
  <cp:revision>1</cp:revision>
  <dcterms:created xsi:type="dcterms:W3CDTF">2015-07-06T00:50:12Z</dcterms:created>
  <dcterms:modified xsi:type="dcterms:W3CDTF">2015-07-06T00:54:44Z</dcterms:modified>
</cp:coreProperties>
</file>