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5E607-AED3-477E-8C57-91248953FD7B}" type="datetimeFigureOut">
              <a:rPr lang="en-CA" smtClean="0"/>
              <a:pPr/>
              <a:t>01/08/2014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556F-0455-4121-9B2A-B70F75725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Adobe Garamond Pro Bold" pitchFamily="18" charset="0"/>
              </a:rPr>
              <a:t>I</a:t>
            </a:r>
            <a:endParaRPr lang="en-CA" sz="9600" dirty="0">
              <a:latin typeface="Adobe Garamond Pro Bold" pitchFamily="18" charset="0"/>
            </a:endParaRPr>
          </a:p>
        </p:txBody>
      </p:sp>
      <p:pic>
        <p:nvPicPr>
          <p:cNvPr id="1028" name="Picture 4" descr="http://www.e-marketkhas.com/2540-thickbox/bunga-raya-icing-sugar-45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6957392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edia.npr.org/assets/img/2012/04/17/doughnut-573d4afb10825a8a5d28a83ae756a49bb228ab1d-s6-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569"/>
            <a:ext cx="8316416" cy="6225431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N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roduceoasis.com/Uploads/honeydew-me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4510"/>
            <a:ext cx="6624736" cy="596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T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edicalnewstoday.com/images/articles/271156-gra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816582"/>
            <a:ext cx="8784976" cy="5851687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H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Adobe Garamond Pro Bold" pitchFamily="18" charset="0"/>
              </a:rPr>
              <a:t>I</a:t>
            </a:r>
            <a:endParaRPr lang="en-CA" sz="9600" dirty="0">
              <a:latin typeface="Adobe Garamond Pro Bold" pitchFamily="18" charset="0"/>
            </a:endParaRPr>
          </a:p>
        </p:txBody>
      </p:sp>
      <p:sp>
        <p:nvSpPr>
          <p:cNvPr id="22530" name="AutoShape 2" descr="data:image/jpeg;base64,/9j/4AAQSkZJRgABAQAAAQABAAD/2wCEAAkGBxMTEhQUExQUFhQVFRUVFxUXFRUUFBcVFBQWFxcUFBQYHCggGBwlHRQUITEhJSkrLi4uFx8zODMsNygtLisBCgoKDg0OGhAQGy0kHyQsLCwsLCwsLCwsLCwsLC0sLCwsLCwsLCwsLCwsLCwsLCwsLCwsLSwsLCwsLCwsLCwrNP/AABEIAMIBAwMBIgACEQEDEQH/xAAcAAEAAQUBAQAAAAAAAAAAAAAABQIDBAYHAQj/xAA6EAACAQIDBQQIBAUFAAAAAAAAAQIDEQQFIRIxQVFhBnGBkQcTIjJSobHwFULB4RQjctHxM0NigpL/xAAaAQEAAwEBAQAAAAAAAAAAAAAAAQIDBQQG/8QAKREBAQACAQQBAgUFAAAAAAAAAAECEQMEEiExQRNRBSJhscEUMjNCkf/aAAwDAQACEQMRAD8A7gAAAAAAAAAAAInM+0eHoScZ1PbX5IpyluvZ23b1vIKfpBp3tCjN/wBUox+lzHLn48bq1FykbmDTqfpAo/mpVFzs4y+tiWyntVhcRLYhUtPhCacJPpG+kvC5bHlwy9U7omwAaJAAABqeP7dUaVeVLZbULqctpRalF2ezGVtpXvx4E1k2eUcUpOjJy2bbV4tWb4X3N6cCszxt1Km42JIAFkAAAAAAAAAAAAAAAAAAAAAAAAAAAGodsu0MofyqL9r88lq4/wDBK298+BsGeY9UKM6jTdlZW37UtFrwOSVZzTvJ3ve7vd975s8XV8l/x43VqmeWlipVT57Ra9Yr3b2Xzdop+L0fcV1ZJ6NprqW3hIvVJHk4+KYz0xXakFJXaTvukuXeRmJoyi/iXXRrqpLqX5YTZ1i3B810+K29d57692tUW0uMlaMlwbs9H3aFtSIbZ2P7fyi40cVLah7qqS0qQ4Lb+OP/ACWq434dKqYynGO3KcFC19pySjbntXsfOuWwVbE0qSV6cqsItyW9Skl7qei5q517J+xGAwiTqOM521lUkoq/NRb082eviz5O37t+PdnlLVO1eHvs0tuvLlSg5r/1pHyZTOvjq3uU4UF8VR7c7c1FaJ96Mmnm+DpLZjVoRXKMoJfIrWf4Z+7XpN8Ftx1Ne3K/3Zf8a9t+I4dnlRylJ3bbnK7fF7Tbfi9fE7H2EyV4XCQjJWqT/mTXJyStHwVl33OPxntVMP7O051Ytx3f7lmvK536nVi9zT7mmePoJLcsmnJvSsAHSYgAAAAAAAAAAAAAAAAAAAAAAAAAA1nt6r0I2dn6xNK2+0ZeVrnOquFqPlrzOhduN1LS/v8An7Jz6pOcm730+9eZy+a282Wv0Y8ntjyy2FntO7t3/e4w55bG/s3T6Oz70zJnJ79fPf13HtPGRgm5rTlxb4JffArr7s/CxCvKlHbm1KC/LNe038MWtb991ZEFjMZUqyvJ6X0gvdX9y9jsRKrO8ty0S4JffE8wmH2m7dy72TuSG/iK8LFw9rdZXT67k795kYeo5K97vxMHNsTGMlTT93f32Vl4fqSOUYiNtY3++49XDPybvy7PR8Nxw3Z7YOMzCUXrp1aI2eNnK7T1XL6mzZlgVUi3BX5x/N4czWq0YxjqrNNq/Gzvo14fU0s06mGeOtaSeMl/Lpyg3e1Rp+b/AFLGHzmtBXUpLXg2voVwbeFpPjqvlE8eEnO1oSa36Rdr99jw9J47p+tZdPqTLG/dM5d25xVN/wCrP/tLaXkzb8q9I9R224wnzsnF/LT5Gi4bIZWvUcYLq7vwS/UnMvp4akvil3WXke2ZWfKeXi4cv9XTMt7W0Ktk7wb+LVeaJ6nUUldNNc07o5L+J01/tx8CSyvtGov2JNdL3XijSckrm8nS/OLpQInKs9p1bK6UvkyWNHjuNnigACAAAAAAAAAAAAAAAAAAAQvaqDdHopJy7uHzsc6rTSuo3vd35HVM0wqq0pQfFfTVM5LnFZRnKNtU5Q8na9vA5vVY9vJMr8/wy5GI43f38yDzCvtydvdju69fH6Gbja/stJ6yuvDS/fy8yOlDcul39Sm2FWlG0UvzMycfiP4emkn/ADZL2bK9uDm7/LuG0oR25W237kOL10bXw6PXpYjP4apVk3Jtt73+nRdBjh3eb6/d0+g6P6l78vX7oylTcm29W3dt723vdyRpVHG1m1zMyOXuK3FDwj3tO31PR3vquPixxx8vPxKd0lp972XPxye5pO3F6/UwKtN30TKfVF5kreDC1fr4i81OyurWa03bjLpZrVb1d+nMj6Om9d37mThNJXS59TPLLXpb6WOvSQc5NXv4FFd8U2eRnuL0amj5M81zsrK+FiGIfMSxDW4x6js7cGWoVrXXFFpv3FMsYm8sz2UWtTpnZXtfGdoVH0UuK7+hxCrPW6MvL8zlCWr05ns4868XUdNM4+mUz00nsB2nVVKjN+1b2HzXwm7Hol24ueFwuqAAlUAAAAAAAAAAAAAAAB5I5N27yz1eIlKOrqLaat7rbtp5NnWjmXbPF3qylybVuaWljDqMJni14unvPuT7NKnSvJLlp3JFFkoupNeytbXs38Kv1ZL1cLvt1+f7Ih+0VRRcKS4JTkur0in4XfieDGd10x6bg+pyzGsCmpVZtve33JLgl0Rs2BwEYw1Wu7y5kTldGyTS15mwYR3aV+vibZZT0+r4+Lsm1FPLdrei/LLY23EsnZWLOIxMYp3ELna1jMsNGK1sQdSKe79zNzvMtuT5EP6y5eN8JdeVcrF6nNKPW5H1KlmVQqJrqRV9MzbZkLEKxGQraModYyyx2pljtkYh3MarLS/ESrGPKRfDHTKzT1vQ8iymV2UKRrIxyT/Z/M5UakZJvRpro1yPoXIsyjiKMKseK16PifM+Hmdc9EWaX26Le9bUe9b7G2FcvrOPc7nTAAauaAAAAAAAAAAAAAAAAoqytFvkm/JHHs+rtzZ17G/6c/6X9Djeby9qXR7jLkdb8Lk3ajPxv1UUnDaSTs07PonfhuXcjXpVpVqspyttSd3bcuCS6JW8iVxFO9rrf/gxqVBJ2433nmmMm9Opj0mGOdzxnv2lKEmlZPRGRRxDTuYe5LU9c9DDJ7NTSYp521vs0YOd5neGj3kVVlZEfiql+JbFT6U9xZr1LsxqsrIOdnqY9adzZbWiVXTrfeVxkYsN5eQRayE9Cix5FnqkRIrtTKRalK7FWZRtF5GOd8vdoqiy1cuqRZ56vQepvXo4xexiqfV28zRImy9katq9P+uL+ZePNzY7xr6MAQNnEAAAAAAAAAAAAAAAAW8RG8ZLmn9DjedRtKXRnaDk/a3C7FWff/gz5HT/AA3L81jUasUWHo07XXLoZGIRj1H9PtGGn0Eq5Cppqro9nPe+Dfh3GNB8HuKJTKXFdcxj5EZUZmSncxqupWYpl0jam8s1GZtSny0MSdM0kVyyWoq5dUdSnZK9ktphlkqiz1yPEOBKm1qoWkX5ot2JjPK+XhUhslyMNCVKrpM2fsfSvXp9ZRS8zX4QTN99G2A28VT5Ral5K/6Fo8/PdYWu3IAGrhgAAAAAAAAAAAAAAABpHpBwPu1EtHo+9ffyN3MLOMCq1KUHxWnetxFm426fk+nyTJwnEacN1/mYdV/5JzNsG4Taa1u0Q1SL5GFj6Xjz3NxjO+hbkyqp3lmdyunolJTLEplUmWZMaLSUixMuyLLZLLKqLHgPbExnXsWDw9e7qBRUd3qURRcaPIomM8vaqCL0YFMEZdJdCVavYOjqdg9GGWbMZVGuFl4/svmc0ybBuU0jvORYL1NCENztd974eGi8C2Mc7reTU7UgADRzAAAAAAAAAAAAAAAAAAAaX26yPaXroL+rv4SOZ4qhb9Tv1SCkmmrpqzXRnM+1vZ50puUVeEtz/TvM8sXU6LqfHZXO8RAw5InMZhbXIWtFozsdnjz3GLVZaci5WRZkQ0t3HjkUTKpMomGdeWfmEVI906llHjFipP8AY8YBoQjqepFylTuIzyV0qZIYamWsPSNo7J9n54mqox0itZS4RXN9SzDk5JjN1tHo5yHbl66S9iG7rLgvDf5HTTHwGDhSpxpwVoxVl/d9TINJNOJy8lzy2AAlmAAAAAAAAAAAAAAAAAFmrMD2dWxgY+cZxcZq6f3ddTzEVSLxNcLRqWeZRsN21i9z/vyZp2aYG2qR0bF4jea5mFCDvZW6cPLgZ3F0eDq7j4yaFXpmLOJOZhhLN2IerCxTtdbDlmU8MZspkVTLTY0XJcueKWhQmNslXuVxLi+/8Fn1nU9g7hW5xdijPw2HZTg8NqtLvktWbTlGUJtOpu+Fce9k6efl55jFPZ/IZ4iVo+zBe9N7l0XN9Dr2R4alh6ap0lZcXxk+cmazgaqikopJLcloiZw1cvPDlc3Jc62WFW5cTIrD1TPpTLMF4ABAAAAAAAAAAAAAAAAAWK0S+eNARGIgRWJpGy1aFzCr4QhaVp+KpMh8VQZu9fAdCNr5b0IXmTQMZhmQOMy+XD78TpeIynoR9fJuhGm2HLcfVcsxOFqL8r8NTFlTn8EvKx1CrkfQxpZD0Gm39Vk5v/D1H+Xza/Q9WBqvl5v+x0T8A6FcMh6DSt58r8tCoZTN735Il8HlKXM2+lkfQzaOTdBpS8tvygMDg7blYm8Jh2SlDKehJYfLehOmdyYWEokzhaTL2HwBI0cISytUYeBI0YnlKhYvpEq2vQAEAAAAAAAAAAAAAAAAAAAHjiegC3KimWZ4NMygBGzy5FieVLkTICdoCWULkW3ky5GxnlgbrW/wZcipZMuRsVj2wO6tfjlHQvwypciZANo2GXIyIYNIygELcaKRWkeg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2534" name="Picture 6" descr="http://mccutcheonsblog.files.wordpress.com/2011/09/red_delicious_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5582"/>
            <a:ext cx="619268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inkberry.com/images/stories/webimages/yogurt_mango_sec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2298"/>
            <a:ext cx="7272808" cy="6535702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S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hecommonroomblog.com/common-room/wp-content/uploads/2014/07/spin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6814"/>
            <a:ext cx="7128792" cy="6576562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G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A</a:t>
            </a:r>
            <a:endParaRPr lang="en-CA" sz="9600" dirty="0">
              <a:latin typeface="Adobe Garamond Pro Bold" pitchFamily="18" charset="0"/>
            </a:endParaRPr>
          </a:p>
        </p:txBody>
      </p:sp>
      <p:pic>
        <p:nvPicPr>
          <p:cNvPr id="19458" name="Picture 2" descr="http://www.jenongseeds.co.kr/production/upload/goods/a1306293548_r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6479629" cy="6479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f/fb/Auberg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8821"/>
            <a:ext cx="8352928" cy="5399179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M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buyfruit.com.au/images/P/IcebergLettuce__93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99" y="260649"/>
            <a:ext cx="8913979" cy="6597352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E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Unscramble 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txBody>
          <a:bodyPr/>
          <a:lstStyle/>
          <a:p>
            <a:r>
              <a:rPr lang="en-US" dirty="0" smtClean="0"/>
              <a:t>Alphabet </a:t>
            </a:r>
          </a:p>
          <a:p>
            <a:endParaRPr lang="en-US" dirty="0" smtClean="0"/>
          </a:p>
          <a:p>
            <a:pPr>
              <a:buNone/>
            </a:pPr>
            <a:r>
              <a:rPr lang="en-CA" sz="2400" dirty="0" smtClean="0">
                <a:solidFill>
                  <a:srgbClr val="FF0000"/>
                </a:solidFill>
              </a:rPr>
              <a:t>Grain</a:t>
            </a:r>
            <a:r>
              <a:rPr lang="en-CA" sz="2400" dirty="0" smtClean="0"/>
              <a:t> – </a:t>
            </a:r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Meat</a:t>
            </a:r>
            <a:r>
              <a:rPr lang="en-CA" sz="2400" dirty="0" smtClean="0"/>
              <a:t> – </a:t>
            </a:r>
            <a:r>
              <a:rPr lang="en-CA" sz="2400" dirty="0" err="1" smtClean="0">
                <a:solidFill>
                  <a:srgbClr val="00B050"/>
                </a:solidFill>
              </a:rPr>
              <a:t>Veg</a:t>
            </a:r>
            <a:r>
              <a:rPr lang="en-CA" sz="2400" dirty="0" smtClean="0"/>
              <a:t> – 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Milk</a:t>
            </a:r>
            <a:r>
              <a:rPr lang="en-CA" sz="2400" dirty="0" smtClean="0"/>
              <a:t> – </a:t>
            </a:r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Meat</a:t>
            </a:r>
            <a:r>
              <a:rPr lang="en-CA" sz="2400" dirty="0" smtClean="0"/>
              <a:t> – </a:t>
            </a:r>
            <a:r>
              <a:rPr lang="en-CA" sz="2400" dirty="0" smtClean="0">
                <a:solidFill>
                  <a:srgbClr val="7030A0"/>
                </a:solidFill>
              </a:rPr>
              <a:t>Junk</a:t>
            </a:r>
            <a:r>
              <a:rPr lang="en-CA" sz="2400" dirty="0" smtClean="0"/>
              <a:t> – </a:t>
            </a:r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Meat</a:t>
            </a:r>
            <a:r>
              <a:rPr lang="en-CA" sz="2400" dirty="0" smtClean="0"/>
              <a:t> – 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Milk</a:t>
            </a:r>
            <a:r>
              <a:rPr lang="en-CA" sz="2400" dirty="0" smtClean="0"/>
              <a:t> – </a:t>
            </a:r>
            <a:r>
              <a:rPr lang="en-CA" sz="2400" dirty="0" err="1" smtClean="0">
                <a:solidFill>
                  <a:srgbClr val="00B050"/>
                </a:solidFill>
              </a:rPr>
              <a:t>Veg</a:t>
            </a:r>
            <a:endParaRPr lang="en-CA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CA" sz="2400" dirty="0" smtClean="0"/>
              <a:t>Fruit – Fruit – Fruit – </a:t>
            </a:r>
            <a:r>
              <a:rPr lang="en-CA" sz="2400" dirty="0" smtClean="0">
                <a:solidFill>
                  <a:srgbClr val="FF0000"/>
                </a:solidFill>
              </a:rPr>
              <a:t>Grain</a:t>
            </a:r>
            <a:r>
              <a:rPr lang="en-CA" sz="2400" dirty="0" smtClean="0"/>
              <a:t> – </a:t>
            </a:r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Meat</a:t>
            </a:r>
            <a:r>
              <a:rPr lang="en-CA" sz="2400" dirty="0" smtClean="0"/>
              <a:t> – </a:t>
            </a:r>
            <a:r>
              <a:rPr lang="en-CA" sz="2400" dirty="0" err="1" smtClean="0">
                <a:solidFill>
                  <a:srgbClr val="00B050"/>
                </a:solidFill>
              </a:rPr>
              <a:t>Veg</a:t>
            </a:r>
            <a:r>
              <a:rPr lang="en-CA" sz="2400" dirty="0" smtClean="0"/>
              <a:t> – Fruit – </a:t>
            </a:r>
            <a:r>
              <a:rPr lang="en-CA" sz="2400" dirty="0" err="1" smtClean="0">
                <a:solidFill>
                  <a:srgbClr val="00B050"/>
                </a:solidFill>
              </a:rPr>
              <a:t>Veg</a:t>
            </a:r>
            <a:r>
              <a:rPr lang="en-CA" sz="2400" dirty="0" smtClean="0"/>
              <a:t> - </a:t>
            </a:r>
            <a:r>
              <a:rPr lang="en-CA" sz="2400" dirty="0" smtClean="0">
                <a:solidFill>
                  <a:srgbClr val="FF0000"/>
                </a:solidFill>
              </a:rPr>
              <a:t>Grain</a:t>
            </a:r>
            <a:endParaRPr lang="en-CA" sz="16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pescafresh.com/images/oc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50540"/>
            <a:ext cx="8496944" cy="5554639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W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lauraahawkins.com/wp-content/uploads/2013/06/wpid-cracked-brown-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027"/>
            <a:ext cx="8532440" cy="6626974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Adobe Garamond Pro Bold" pitchFamily="18" charset="0"/>
              </a:rPr>
              <a:t>A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docakilah.files.wordpress.com/2011/11/chick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63383"/>
            <a:ext cx="9252520" cy="6194617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N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T</a:t>
            </a:r>
            <a:endParaRPr lang="en-CA" sz="9600" dirty="0">
              <a:latin typeface="Adobe Garamond Pro Bold" pitchFamily="18" charset="0"/>
            </a:endParaRPr>
          </a:p>
        </p:txBody>
      </p:sp>
      <p:pic>
        <p:nvPicPr>
          <p:cNvPr id="29700" name="Picture 4" descr="http://a.tgcdn.net/images/products/zoom/e5a7_canned_unicorn_m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27845"/>
            <a:ext cx="5904656" cy="6885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bs.org/food/files/2012/07/History-of-Ice-Crea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T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slandfarms.com/wp-content/uploads/2012/03/IF-Unsalted-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0786"/>
            <a:ext cx="8136904" cy="6527214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Adobe Garamond Pro Bold" pitchFamily="18" charset="0"/>
              </a:rPr>
              <a:t>O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telegraph.co.uk/multimedia/archive/01807/bread_180797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61388" cy="5733257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dobe Garamond Pro Bold" pitchFamily="18" charset="0"/>
              </a:rPr>
              <a:t>W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logs.aalto.fi/microbiology/files/2013/11/plain_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6564"/>
            <a:ext cx="8100392" cy="5651436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308304" y="260648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Adobe Garamond Pro Bold" pitchFamily="18" charset="0"/>
              </a:rPr>
              <a:t>I</a:t>
            </a:r>
            <a:endParaRPr lang="en-CA" sz="9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54</Words>
  <Application>Microsoft Office PowerPoint</Application>
  <PresentationFormat>화면 슬라이드 쇼(4:3)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Unscramble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</dc:creator>
  <cp:lastModifiedBy>com</cp:lastModifiedBy>
  <cp:revision>24</cp:revision>
  <dcterms:created xsi:type="dcterms:W3CDTF">2014-07-31T12:08:21Z</dcterms:created>
  <dcterms:modified xsi:type="dcterms:W3CDTF">2014-08-01T01:50:46Z</dcterms:modified>
</cp:coreProperties>
</file>