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85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279" r:id="rId76"/>
    <p:sldId id="383" r:id="rId77"/>
    <p:sldId id="387" r:id="rId78"/>
    <p:sldId id="388" r:id="rId79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0132-9C9E-4AEE-B95B-21A5D7DC13D9}" type="datetimeFigureOut">
              <a:rPr lang="ko-KR" altLang="en-US" smtClean="0"/>
              <a:pPr/>
              <a:t>2015-07-07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233D1-3425-4C4B-99F3-4D86D4EBF1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a/url?sa=i&amp;rct=j&amp;q=&amp;esrc=s&amp;frm=1&amp;source=images&amp;cd=&amp;cad=rja&amp;uact=8&amp;docid=wCv1yywHVNpMPM&amp;tbnid=BBUgSRNwj165cM:&amp;ved=0CAUQjRw&amp;url=http://www.jennifermeier.com/photos/img_0072/&amp;ei=IdrVU9akGojt8AWNq4CADw&amp;bvm=bv.71778758,d.dGc&amp;psig=AFQjCNEr9PxgSxjGJi_4yGlwZVb7xO3cHA&amp;ust=1406610328443171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The Lunch Menu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5938"/>
            <a:ext cx="9144000" cy="634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71550"/>
            <a:ext cx="7620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8486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963"/>
            <a:ext cx="9144000" cy="665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produceoasis.com/Uploads/honeydew-mel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54510"/>
            <a:ext cx="6624736" cy="596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692150"/>
            <a:ext cx="60483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9460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CA" altLang="ko-KR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55875" y="3500438"/>
            <a:ext cx="41148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44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Group 2: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25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3933825"/>
            <a:ext cx="3262313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ko-KR" smtClean="0"/>
              <a:t>Cafeteria  </a:t>
            </a: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400">
                <a:solidFill>
                  <a:schemeClr val="tx2"/>
                </a:solidFill>
              </a:rPr>
              <a:t>Where do you eat lunch?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Group 2: Vegetables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12875"/>
            <a:ext cx="58102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6446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ile:Allium sativum. Restra de allos de Oroso- Gali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14003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0"/>
            <a:ext cx="6443662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313" y="0"/>
            <a:ext cx="490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7/7c/Zucchini-Wh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286000"/>
            <a:ext cx="87153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00188" y="642938"/>
            <a:ext cx="4214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6000"/>
              <a:t>Zucchini     </a:t>
            </a:r>
            <a:endParaRPr lang="ko-KR" alt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39762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80645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Vending Machine 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628775"/>
            <a:ext cx="532765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468688"/>
            <a:ext cx="4787900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50006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2772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CA" altLang="ko-KR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84438" y="260350"/>
            <a:ext cx="41148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44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Group 3: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Group 3: Grains, Cereal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0"/>
            <a:ext cx="624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7838"/>
            <a:ext cx="9144000" cy="6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84888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189288"/>
            <a:ext cx="4932362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39940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CA" altLang="ko-KR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3203575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44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Group 4: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7888"/>
            <a:ext cx="9144000" cy="59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068638"/>
            <a:ext cx="6202362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ko-KR" smtClean="0"/>
              <a:t>Have a good lunch!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051050" y="5084763"/>
            <a:ext cx="4700588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4400">
                <a:solidFill>
                  <a:schemeClr val="tx2"/>
                </a:solidFill>
              </a:rPr>
              <a:t>Bon Appetite 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1913" y="476250"/>
            <a:ext cx="6202362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ko-KR" altLang="en-US" sz="4400">
                <a:solidFill>
                  <a:schemeClr val="tx2"/>
                </a:solidFill>
              </a:rPr>
              <a:t>맛있게 드세요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2" grpId="0" build="allAtOnce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Group 4: meat, fish, eggs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698500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5013"/>
            <a:ext cx="9144000" cy="612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1325"/>
            <a:ext cx="91440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47108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CA" altLang="ko-KR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3563938" cy="981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44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Group 5: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Group 5: Milk Products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1916113"/>
            <a:ext cx="30956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836613"/>
            <a:ext cx="5616575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6 food groups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8403132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5418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2228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CA" altLang="ko-KR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84438" y="260350"/>
            <a:ext cx="41148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44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Group 6: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Group 6: Junk food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196975"/>
            <a:ext cx="52800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691356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7019925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557213"/>
            <a:ext cx="88773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185863"/>
            <a:ext cx="67818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4438" y="260350"/>
            <a:ext cx="41148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ko-KR" b="1" smtClean="0">
                <a:solidFill>
                  <a:schemeClr val="accent2"/>
                </a:solidFill>
              </a:rPr>
              <a:t>Group 1:  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3"/>
            <a:ext cx="9144000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5795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0"/>
            <a:ext cx="2952750" cy="98107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ko-KR" smtClean="0"/>
              <a:t> 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62469" name="Rectangle 2"/>
          <p:cNvSpPr>
            <a:spLocks noChangeArrowheads="1"/>
          </p:cNvSpPr>
          <p:nvPr/>
        </p:nvSpPr>
        <p:spPr bwMode="auto">
          <a:xfrm>
            <a:off x="1042988" y="215900"/>
            <a:ext cx="2952750" cy="981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2470" name="Rectangle 2"/>
          <p:cNvSpPr>
            <a:spLocks noChangeArrowheads="1"/>
          </p:cNvSpPr>
          <p:nvPr/>
        </p:nvSpPr>
        <p:spPr bwMode="auto">
          <a:xfrm>
            <a:off x="5651500" y="549275"/>
            <a:ext cx="2952750" cy="1223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2471" name="Rectangle 2"/>
          <p:cNvSpPr>
            <a:spLocks noChangeArrowheads="1"/>
          </p:cNvSpPr>
          <p:nvPr/>
        </p:nvSpPr>
        <p:spPr bwMode="auto">
          <a:xfrm>
            <a:off x="0" y="1700213"/>
            <a:ext cx="2051050" cy="981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2472" name="Rectangle 2"/>
          <p:cNvSpPr>
            <a:spLocks noChangeArrowheads="1"/>
          </p:cNvSpPr>
          <p:nvPr/>
        </p:nvSpPr>
        <p:spPr bwMode="auto">
          <a:xfrm>
            <a:off x="684213" y="2708275"/>
            <a:ext cx="2087562" cy="981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2473" name="Rectangle 2"/>
          <p:cNvSpPr>
            <a:spLocks noChangeArrowheads="1"/>
          </p:cNvSpPr>
          <p:nvPr/>
        </p:nvSpPr>
        <p:spPr bwMode="auto">
          <a:xfrm>
            <a:off x="6659563" y="2708275"/>
            <a:ext cx="1512887" cy="981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2474" name="Rectangle 2"/>
          <p:cNvSpPr>
            <a:spLocks noChangeArrowheads="1"/>
          </p:cNvSpPr>
          <p:nvPr/>
        </p:nvSpPr>
        <p:spPr bwMode="auto">
          <a:xfrm>
            <a:off x="1258888" y="6237288"/>
            <a:ext cx="4033837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4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8150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ko-KR" smtClean="0"/>
              <a:t>What food group?</a:t>
            </a:r>
            <a:endParaRPr lang="en-CA" altLang="ko-KR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CA" altLang="ko-KR" dirty="0" smtClean="0"/>
          </a:p>
        </p:txBody>
      </p:sp>
      <p:pic>
        <p:nvPicPr>
          <p:cNvPr id="12290" name="Picture 2" descr="http://www.jennifermeier.com/wp-content/uploads/2012/09/IMG_0072-1024x68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8F7FE"/>
              </a:clrFrom>
              <a:clrTo>
                <a:srgbClr val="E8F7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1961456"/>
            <a:ext cx="7344816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-180975"/>
            <a:ext cx="3810000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Group 1:  Fruits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67625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-112713"/>
            <a:ext cx="7667625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3713"/>
            <a:ext cx="9144000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66688"/>
            <a:ext cx="97536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Food Group Blitz: 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Put the pictures in the correct food groups,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Then </a:t>
            </a:r>
            <a:r>
              <a:rPr lang="en-US" altLang="ko-KR" b="1" u="sng" dirty="0" smtClean="0"/>
              <a:t>unscramble</a:t>
            </a:r>
            <a:r>
              <a:rPr lang="en-US" altLang="ko-KR" dirty="0" smtClean="0"/>
              <a:t> the letters to find the secret message.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Unscramble 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Food Groups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dirty="0" smtClean="0"/>
              <a:t>___    ___ ___ ___ ___     ___ ___     ___ ___ ___     </a:t>
            </a:r>
          </a:p>
          <a:p>
            <a:pPr lvl="1">
              <a:buNone/>
            </a:pPr>
            <a:r>
              <a:rPr lang="en-US" dirty="0" smtClean="0"/>
              <a:t>___ ___ ___ ___    ___ ___ ___ ___</a:t>
            </a:r>
            <a:endParaRPr lang="en-CA" dirty="0" smtClean="0"/>
          </a:p>
          <a:p>
            <a:pPr lvl="1">
              <a:buNone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favorite dinner?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" y="1763899"/>
            <a:ext cx="9120676" cy="51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866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Group Battle</a:t>
            </a:r>
            <a:endParaRPr lang="ko-KR" alt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Take turns naming a food from the food group.</a:t>
            </a:r>
          </a:p>
          <a:p>
            <a:r>
              <a:rPr lang="en-US" altLang="ko-KR" dirty="0" smtClean="0">
                <a:solidFill>
                  <a:srgbClr val="C00000"/>
                </a:solidFill>
              </a:rPr>
              <a:t>If you can’t think of a new food in 10 seconds, you are out.  </a:t>
            </a:r>
            <a:endParaRPr lang="ko-KR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1050"/>
            <a:ext cx="91440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ko-KR" smtClean="0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165</Words>
  <Application>Microsoft Office PowerPoint</Application>
  <PresentationFormat>화면 슬라이드 쇼(4:3)</PresentationFormat>
  <Paragraphs>41</Paragraphs>
  <Slides>78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78</vt:i4>
      </vt:variant>
    </vt:vector>
  </HeadingPairs>
  <TitlesOfParts>
    <vt:vector size="79" baseType="lpstr">
      <vt:lpstr>Office 테마</vt:lpstr>
      <vt:lpstr>The Lunch Menu</vt:lpstr>
      <vt:lpstr>Cafeteria  </vt:lpstr>
      <vt:lpstr>Vending Machine </vt:lpstr>
      <vt:lpstr>Have a good lunch!</vt:lpstr>
      <vt:lpstr>6 food groups</vt:lpstr>
      <vt:lpstr>Group 1:  </vt:lpstr>
      <vt:lpstr>Group 1:  Fruits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Group 2: Vegetables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Group 3: Grains, Cereal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Group 4: meat, fish, eggs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Group 5: Milk Products </vt:lpstr>
      <vt:lpstr>PowerPoint 프레젠테이션</vt:lpstr>
      <vt:lpstr>PowerPoint 프레젠테이션</vt:lpstr>
      <vt:lpstr>PowerPoint 프레젠테이션</vt:lpstr>
      <vt:lpstr>PowerPoint 프레젠테이션</vt:lpstr>
      <vt:lpstr>Group 6: Junk food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</vt:lpstr>
      <vt:lpstr>PowerPoint 프레젠테이션</vt:lpstr>
      <vt:lpstr>What food group?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Food Group Blitz:  </vt:lpstr>
      <vt:lpstr>Unscramble </vt:lpstr>
      <vt:lpstr>What is your favorite dinner?</vt:lpstr>
      <vt:lpstr>Food Group Battle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</dc:title>
  <dc:creator>com</dc:creator>
  <cp:lastModifiedBy>USER</cp:lastModifiedBy>
  <cp:revision>12</cp:revision>
  <dcterms:created xsi:type="dcterms:W3CDTF">2014-07-28T04:51:47Z</dcterms:created>
  <dcterms:modified xsi:type="dcterms:W3CDTF">2015-07-07T09:58:34Z</dcterms:modified>
</cp:coreProperties>
</file>