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58" r:id="rId6"/>
    <p:sldId id="259" r:id="rId7"/>
    <p:sldId id="265" r:id="rId8"/>
    <p:sldId id="296" r:id="rId9"/>
    <p:sldId id="275" r:id="rId10"/>
    <p:sldId id="260" r:id="rId11"/>
    <p:sldId id="263" r:id="rId12"/>
    <p:sldId id="298" r:id="rId13"/>
    <p:sldId id="264" r:id="rId14"/>
    <p:sldId id="277" r:id="rId15"/>
    <p:sldId id="278" r:id="rId16"/>
    <p:sldId id="281" r:id="rId17"/>
    <p:sldId id="283" r:id="rId18"/>
    <p:sldId id="284" r:id="rId19"/>
    <p:sldId id="282" r:id="rId20"/>
    <p:sldId id="276" r:id="rId21"/>
    <p:sldId id="280" r:id="rId22"/>
    <p:sldId id="262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99" r:id="rId32"/>
    <p:sldId id="287" r:id="rId33"/>
    <p:sldId id="286" r:id="rId34"/>
    <p:sldId id="288" r:id="rId35"/>
    <p:sldId id="289" r:id="rId36"/>
    <p:sldId id="290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2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0E94-BB0A-4523-AFC9-7527834EB983}" type="datetimeFigureOut">
              <a:rPr lang="ko-KR" altLang="en-US" smtClean="0"/>
              <a:pPr/>
              <a:t>2015-07-07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A10D0-6972-4039-904E-4D9D6ED479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ieTRLt8ks" TargetMode="External"/><Relationship Id="rId2" Type="http://schemas.openxmlformats.org/officeDocument/2006/relationships/hyperlink" Target="https://www.facebook.com/FedUpMovie?fref=nf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a/url?sa=i&amp;rct=j&amp;q=&amp;esrc=s&amp;frm=1&amp;source=images&amp;cd=&amp;cad=rja&amp;uact=8&amp;docid=S7417cAyt6QIxM&amp;tbnid=Xc5X_McAV-Cb0M:&amp;ved=0CAUQjRw&amp;url=http://www.sandiegoreader.com/news/2012/nov/28/straight-burp-pressure-and-fart-ownership/&amp;ei=sdrVU5LsNtK58gWolYKwBg&amp;bvm=bv.71778758,d.dGc&amp;psig=AFQjCNFd9L6N4oDJBdh3U5wg3rNWFnPSYQ&amp;ust=1406610458505682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a/url?sa=i&amp;rct=j&amp;q=&amp;esrc=s&amp;frm=1&amp;source=images&amp;cd=&amp;cad=rja&amp;uact=8&amp;docid=O_HdDIkwVZ07UM&amp;tbnid=7adoU8k6NoJ7TM:&amp;ved=0CAUQjRw&amp;url=http://procurandogambuzinos.blogspot.com/2011_03_01_archive.html&amp;ei=INvVU4XfJ42F8gXr-4CQDg&amp;bvm=bv.71778758,d.dGc&amp;psig=AFQjCNF4KTb6Ij5-PfMe--9FXc0IP6F88A&amp;ust=1406610548456979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a/url?sa=i&amp;rct=j&amp;q=&amp;esrc=s&amp;frm=1&amp;source=images&amp;cd=&amp;cad=rja&amp;uact=8&amp;docid=IQKo9wKjyrRA4M&amp;tbnid=JkW6SpbPmXmSuM:&amp;ved=0CAUQjRw&amp;url=http://www.fishingbuddy.com/foods_that_make_you_fart?app_p=2&amp;ei=dtvVU4z9MNDq8AXq34GIDA&amp;bvm=bv.71778758,d.dGc&amp;psig=AFQjCNH89nkTWd-kgaa-uwK4w-y5eSS6cg&amp;ust=14066106449783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Sugar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http://static.guim.co.uk/sys-images/Lifeandhealth/Pix/pictures/2014/1/13/1389628019128/Sugar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0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fstudium.hu/kepek/2015/03/cuk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Measuring Sugar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beautytips.com/wp-content/uploads/2011/08/sugar-lip-scrub-1-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268760"/>
            <a:ext cx="9144000" cy="578498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Natural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Added Sugar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www.boostjuicebars.co.uk/wp-content/uploads/2011/08/natural-sugar-her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772817"/>
            <a:ext cx="9160063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beautytips.com/wp-content/uploads/2011/08/sugar-lip-scrub-1-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268760"/>
            <a:ext cx="9144000" cy="578498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Natural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Added Sugar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5303" name="Picture 7" descr="http://www.proladiestips.com/wp-content/uploads/2015/03/Apple_Juice_for_Fair_Sk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052736"/>
            <a:ext cx="5904656" cy="6045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 sugar really sugar?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makingsenseofsugar.com/wp-content/uploads/2014/07/4.1-shutterstock_15546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2067"/>
            <a:ext cx="9144000" cy="5145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7890" name="Picture 2" descr="https://bliving2.files.wordpress.com/2014/11/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27809"/>
            <a:ext cx="9036496" cy="6885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nutrientsreview.com/wp-content/uploads/2014/09/Glucose-form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771" y="1196752"/>
            <a:ext cx="6718335" cy="458914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 descr="http://www.womenshealthmag.com/files/wh6_uploads/2014/11/03/sugar-nam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 descr="http://www.womenshealthmag.com/files/wh6_uploads/2014/11/03/sugar-nam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noFill/>
        </p:spPr>
      </p:pic>
      <p:pic>
        <p:nvPicPr>
          <p:cNvPr id="39938" name="Picture 2" descr="http://o.quizlet.com/BqfdxtXpOwWcGdusSLCotA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5304349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62" name="Picture 2" descr="http://carbomer.com/news/wp-content/uploads/2015/01/Glucose-and-Fruct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204467" cy="444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1986" name="Picture 2" descr="https://paleoisms.files.wordpress.com/2013/01/su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7695"/>
            <a:ext cx="8064896" cy="661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 descr="http://www.womenshealthmag.com/files/wh6_uploads/2014/11/03/sugar-nam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noFill/>
        </p:spPr>
      </p:pic>
      <p:pic>
        <p:nvPicPr>
          <p:cNvPr id="38914" name="Picture 2" descr="https://upload.wikimedia.org/wikipedia/commons/thumb/6/6b/Lactose_etc.png/300px-Lactose_et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2567" y="1196752"/>
            <a:ext cx="4833077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your favorite snack?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7beautytips.com/wp-content/uploads/2011/08/sugar-lip-scrub-1-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268760"/>
            <a:ext cx="9144000" cy="578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 descr="https://montereybayholistic.files.wordpress.com/2014/08/sugar-addi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 descr="http://positivemed.com/wp-content/uploads/2014/10/Sugar-is-As-Addictive-As-Cocain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092" y="1"/>
            <a:ext cx="94376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does sugar do to our bodies?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diabetesdm.iowatracs.us/images/what-is-sugar-diabetes-mellitus--gestational-symptoms-fatigue-nc-charlotte-55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950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does sugar do to our bodies?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www.spiked-online.com/images/stages_of_obe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91440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does sugar do to our bodies?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deltadentalwablog.com/wp-content/uploads/2013/06/really-bad-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46924"/>
            <a:ext cx="7668344" cy="561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does sugar do to our bodies?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upload.wikimedia.org/wikipedia/commons/1/12/Blausen_0246_ColorectalCan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45232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does sugar do to our bodies?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www.activeonegroup.com/wp-content/uploads/2015/02/Women-Heart-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1032"/>
            <a:ext cx="9144000" cy="4866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does sugar do to our bodies?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 descr="http://www.amandasummons.com/wp-content/uploads/2013/08/AJS-Photography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3696"/>
            <a:ext cx="9144000" cy="5784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does sugar do to our bodies?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mindandmentality.com/wp-content/uploads/2014/09/Explaining-Depr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What does sugar do to our bodies?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eslblogcafe.com/sjc/lilly28424/files/2013/07/Sick3-1vhoyq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536504" cy="5026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do we need / want it?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7beautytips.com/wp-content/uploads/2011/08/sugar-lip-scrub-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78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beyondessential.com/wp-content/uploads/2014/08/toxic_sug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488832" cy="6955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3250" name="Picture 2" descr="https://i.imgur.com/rH6Rm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223"/>
            <a:ext cx="7992888" cy="6848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3010" name="Picture 2" descr="http://ecx.images-amazon.com/images/I/81Ti1khywxL._SY60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608512" cy="650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Fed Up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hlinkClick r:id="rId2"/>
              </a:rPr>
              <a:t>https://www.facebook.com/FedUpMovie?fref=nf</a:t>
            </a:r>
            <a:endParaRPr lang="en-US" altLang="ko-KR" dirty="0" smtClean="0"/>
          </a:p>
          <a:p>
            <a:r>
              <a:rPr lang="en-US" altLang="ko-KR" smtClean="0">
                <a:hlinkClick r:id="rId3"/>
              </a:rPr>
              <a:t>https://www.youtube.com/watch?v=4kieTRLt8ks</a:t>
            </a:r>
            <a:endParaRPr lang="en-US" altLang="ko-KR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Ingredients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What is it made from?</a:t>
            </a:r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Mac Meal Ingredients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9" name="Picture 2" descr="http://www.mcdonalds.ca/content/dam/Canada/en/menu/meal_bundles/extra_value_meal/hero/hero_extra-value-meal-rest-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9921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Content Placeholder 2"/>
          <p:cNvSpPr>
            <a:spLocks noGrp="1"/>
          </p:cNvSpPr>
          <p:nvPr>
            <p:ph idx="1"/>
          </p:nvPr>
        </p:nvSpPr>
        <p:spPr>
          <a:xfrm>
            <a:off x="5214938" y="1785938"/>
            <a:ext cx="3929062" cy="1500187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ko-KR" smtClean="0"/>
              <a:t>     </a:t>
            </a: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mcdonalds.ca/content/dam/Canada/en/menu/meal_bundles/extra_value_meal/hero/hero_extra-value-meal-rest-day.png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357188" y="1714500"/>
            <a:ext cx="9921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5214938" y="1785938"/>
            <a:ext cx="3929062" cy="1500187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ko-KR" smtClean="0"/>
              <a:t>     </a:t>
            </a:r>
            <a:endParaRPr lang="ko-KR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Mac Meal Ingredients: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388" y="1617663"/>
            <a:ext cx="89646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  </a:t>
            </a:r>
            <a:r>
              <a:rPr lang="en-US" sz="32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Fruit		Vegetables		Grains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 Meat			Milk			Junk Food</a:t>
            </a:r>
            <a:endParaRPr lang="en-CA" sz="32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en-US" altLang="ko-K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Farting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3970" name="Picture 2" descr="http://media.sdreader.com/img/croppedphotos/2012/11/28/fart_t658.jpg?ff95ca2b4c25d2d6ff3bfb257febf11d604414e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DF1"/>
              </a:clrFrom>
              <a:clrTo>
                <a:srgbClr val="ECED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8834"/>
            <a:ext cx="9144000" cy="4969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99992" y="4365104"/>
            <a:ext cx="3958208" cy="1470025"/>
          </a:xfrm>
        </p:spPr>
        <p:txBody>
          <a:bodyPr/>
          <a:lstStyle/>
          <a:p>
            <a:r>
              <a:rPr lang="en-US" altLang="ko-K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Burping 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6978" name="Picture 2" descr="http://images.sodahead.com/polls/000885399/barney01_answer_3_xlarg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9712"/>
            <a:ext cx="5148064" cy="5738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foods make you fart / burp?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5954" name="Picture 2" descr="http://img.totaloutdoornetwork.com/UserFiles/24/249/24998/navy-minesweeping-500-32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72527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do we need / want it?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7beautytips.com/wp-content/uploads/2011/08/sugar-lip-scrub-1-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268760"/>
            <a:ext cx="9144000" cy="5784982"/>
          </a:xfrm>
          <a:prstGeom prst="rect">
            <a:avLst/>
          </a:prstGeom>
          <a:noFill/>
        </p:spPr>
      </p:pic>
      <p:pic>
        <p:nvPicPr>
          <p:cNvPr id="8196" name="Picture 4" descr="http://insights.ingredientsnetwork.com/wp-content/uploads/2015/04/Brain-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1268760"/>
            <a:ext cx="5832648" cy="3887001"/>
          </a:xfrm>
          <a:prstGeom prst="rect">
            <a:avLst/>
          </a:prstGeom>
          <a:noFill/>
        </p:spPr>
      </p:pic>
      <p:pic>
        <p:nvPicPr>
          <p:cNvPr id="23554" name="Picture 2" descr="http://www.chirosanibel.com/wp-content/uploads/2014/11/Muscles-Blog-Pi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7810" y="2996952"/>
            <a:ext cx="4996190" cy="4081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Fart Foods (game)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Put recipe cards in the middle</a:t>
            </a:r>
          </a:p>
          <a:p>
            <a:endParaRPr lang="en-US" altLang="ko-KR" dirty="0" smtClean="0">
              <a:solidFill>
                <a:srgbClr val="7030A0"/>
              </a:solidFill>
            </a:endParaRPr>
          </a:p>
          <a:p>
            <a:r>
              <a:rPr lang="en-US" altLang="ko-KR" dirty="0" smtClean="0">
                <a:solidFill>
                  <a:srgbClr val="7030A0"/>
                </a:solidFill>
              </a:rPr>
              <a:t>You may move one space each turn (or stay)</a:t>
            </a:r>
          </a:p>
          <a:p>
            <a:r>
              <a:rPr lang="en-US" altLang="ko-KR" dirty="0" smtClean="0">
                <a:solidFill>
                  <a:srgbClr val="7030A0"/>
                </a:solidFill>
              </a:rPr>
              <a:t>Take one of the ingredient cards</a:t>
            </a:r>
          </a:p>
          <a:p>
            <a:r>
              <a:rPr lang="en-US" altLang="ko-KR" dirty="0" smtClean="0">
                <a:solidFill>
                  <a:srgbClr val="7030A0"/>
                </a:solidFill>
              </a:rPr>
              <a:t>When you make a recipe, go home and complete the recipe</a:t>
            </a:r>
          </a:p>
          <a:p>
            <a:pPr lvl="1"/>
            <a:r>
              <a:rPr lang="en-US" altLang="ko-KR" dirty="0" smtClean="0">
                <a:solidFill>
                  <a:srgbClr val="7030A0"/>
                </a:solidFill>
              </a:rPr>
              <a:t>Use the air pump according to the card.</a:t>
            </a:r>
          </a:p>
          <a:p>
            <a:r>
              <a:rPr lang="en-US" altLang="ko-KR" dirty="0" smtClean="0">
                <a:solidFill>
                  <a:srgbClr val="7030A0"/>
                </a:solidFill>
              </a:rPr>
              <a:t>You may trade ingredients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beautytips.com/wp-content/uploads/2011/08/sugar-lip-scrub-1-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268760"/>
            <a:ext cx="9144000" cy="578498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much is too much?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American Heart Association says:</a:t>
            </a:r>
          </a:p>
          <a:p>
            <a:pPr lvl="1"/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Men:</a:t>
            </a:r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 150 calories per day </a:t>
            </a:r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	(37.5 grams or 9 teaspoons).</a:t>
            </a:r>
          </a:p>
          <a:p>
            <a:pPr lvl="1"/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Women:</a:t>
            </a:r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 100 calories per day </a:t>
            </a:r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	(25 grams or 6 teaspoons).</a:t>
            </a:r>
          </a:p>
          <a:p>
            <a:pPr lvl="1"/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4818" name="Picture 2" descr="http://www.tbotech.com/images/detailed/1/coke-can-secret-safe.jpg?t=14260207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048000"/>
            <a:ext cx="3810000" cy="3810000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251520" y="5085184"/>
            <a:ext cx="8229600" cy="12241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 can of soda =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771800" y="5085184"/>
            <a:ext cx="403244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140 calories from sugar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39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grams of sugar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5842" name="Picture 2" descr="https://katieannklein.files.wordpress.com/2012/09/cokecan-labe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7132658"/>
          </a:xfrm>
          <a:prstGeom prst="rect">
            <a:avLst/>
          </a:prstGeom>
          <a:noFill/>
        </p:spPr>
      </p:pic>
      <p:pic>
        <p:nvPicPr>
          <p:cNvPr id="35844" name="Picture 4" descr="http://flipcookbook.zippykid.netdna-cdn.com/wp-content/uploads/2012/07/coke-sug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965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much is that?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7beautytips.com/wp-content/uploads/2011/08/sugar-lip-scrub-1-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268760"/>
            <a:ext cx="9144000" cy="5784982"/>
          </a:xfrm>
          <a:prstGeom prst="rect">
            <a:avLst/>
          </a:prstGeom>
          <a:noFill/>
        </p:spPr>
      </p:pic>
      <p:pic>
        <p:nvPicPr>
          <p:cNvPr id="33794" name="Picture 2" descr="http://kirasgoodeatskitchen.files.wordpress.com/2014/04/daily-limi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5200650" cy="5953125"/>
          </a:xfrm>
          <a:prstGeom prst="rect">
            <a:avLst/>
          </a:prstGeom>
          <a:noFill/>
        </p:spPr>
      </p:pic>
      <p:pic>
        <p:nvPicPr>
          <p:cNvPr id="33796" name="Picture 4" descr="http://www.ironcorefit.com/uploads/1/3/7/0/13703011/9132933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405"/>
            <a:ext cx="7524328" cy="7038887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763688" y="2348880"/>
            <a:ext cx="2808312" cy="158417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59kg</a:t>
            </a:r>
            <a:endParaRPr lang="ko-KR" alt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Measuring Sugar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7beautytips.com/wp-content/uploads/2011/08/sugar-lip-scrub-1-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268760"/>
            <a:ext cx="9144000" cy="5784982"/>
          </a:xfrm>
          <a:prstGeom prst="rect">
            <a:avLst/>
          </a:prstGeom>
          <a:noFill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191" y="908720"/>
            <a:ext cx="812528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04" name="Picture 4" descr="https://s-media-cache-ak0.pinimg.com/736x/b4/fd/f3/b4fdf323060bcd0dca5d97a8fc68a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9547"/>
            <a:ext cx="9144000" cy="727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progressisperfection.files.wordpress.com/2013/07/sug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597"/>
            <a:ext cx="8064896" cy="6851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228</Words>
  <Application>Microsoft Office PowerPoint</Application>
  <PresentationFormat>화면 슬라이드 쇼(4:3)</PresentationFormat>
  <Paragraphs>54</Paragraphs>
  <Slides>40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Sugar</vt:lpstr>
      <vt:lpstr>What is your favorite snack? </vt:lpstr>
      <vt:lpstr>Why do we need / want it?</vt:lpstr>
      <vt:lpstr>Why do we need / want it?</vt:lpstr>
      <vt:lpstr>How much is too much?</vt:lpstr>
      <vt:lpstr>How much is that?  </vt:lpstr>
      <vt:lpstr>Measuring Sugar </vt:lpstr>
      <vt:lpstr>슬라이드 8</vt:lpstr>
      <vt:lpstr>슬라이드 9</vt:lpstr>
      <vt:lpstr>Measuring Sugar</vt:lpstr>
      <vt:lpstr>Natural vs Added Sugar</vt:lpstr>
      <vt:lpstr>Natural vs Added Sugar</vt:lpstr>
      <vt:lpstr>Is sugar really sugar?  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What does sugar do to our bodies?</vt:lpstr>
      <vt:lpstr>What does sugar do to our bodies?</vt:lpstr>
      <vt:lpstr>What does sugar do to our bodies?</vt:lpstr>
      <vt:lpstr>What does sugar do to our bodies?</vt:lpstr>
      <vt:lpstr>What does sugar do to our bodies?</vt:lpstr>
      <vt:lpstr>What does sugar do to our bodies?</vt:lpstr>
      <vt:lpstr>What does sugar do to our bodies?</vt:lpstr>
      <vt:lpstr>What does sugar do to our bodies?</vt:lpstr>
      <vt:lpstr>슬라이드 30</vt:lpstr>
      <vt:lpstr>슬라이드 31</vt:lpstr>
      <vt:lpstr>슬라이드 32</vt:lpstr>
      <vt:lpstr>Fed Up </vt:lpstr>
      <vt:lpstr>Ingredients </vt:lpstr>
      <vt:lpstr>Big Mac Meal Ingredients </vt:lpstr>
      <vt:lpstr>Big Mac Meal Ingredients:</vt:lpstr>
      <vt:lpstr>Farting</vt:lpstr>
      <vt:lpstr>Burping </vt:lpstr>
      <vt:lpstr>What foods make you fart / burp?</vt:lpstr>
      <vt:lpstr>Fart Foods (game)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Sugar</dc:title>
  <dc:creator>user</dc:creator>
  <cp:lastModifiedBy>user</cp:lastModifiedBy>
  <cp:revision>21</cp:revision>
  <dcterms:created xsi:type="dcterms:W3CDTF">2015-07-02T06:44:15Z</dcterms:created>
  <dcterms:modified xsi:type="dcterms:W3CDTF">2015-07-07T02:23:55Z</dcterms:modified>
</cp:coreProperties>
</file>