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59F60-35B7-44D4-BCDF-FC86653506D2}" type="datetimeFigureOut">
              <a:rPr lang="ko-KR" altLang="en-US" smtClean="0"/>
              <a:t>2015-07-07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4572-F5D9-4122-BA71-300656A5457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Review Lesson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mtClean="0"/>
              <a:t>Study Time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Review Game Rules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7030A0"/>
                </a:solidFill>
              </a:rPr>
              <a:t>Set Up:</a:t>
            </a:r>
            <a:endParaRPr lang="ko-KR" altLang="en-US" dirty="0">
              <a:solidFill>
                <a:srgbClr val="7030A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Put the game board in the middle of the table.  </a:t>
            </a:r>
          </a:p>
          <a:p>
            <a:endParaRPr lang="en-US" altLang="ko-KR" dirty="0" smtClean="0">
              <a:solidFill>
                <a:srgbClr val="C00000"/>
              </a:solidFill>
            </a:endParaRPr>
          </a:p>
          <a:p>
            <a:r>
              <a:rPr lang="en-US" altLang="ko-KR" dirty="0" smtClean="0">
                <a:solidFill>
                  <a:srgbClr val="C00000"/>
                </a:solidFill>
              </a:rPr>
              <a:t>Shuffle the cards and put them next to the board.  </a:t>
            </a:r>
          </a:p>
          <a:p>
            <a:endParaRPr lang="en-US" altLang="ko-KR" dirty="0" smtClean="0">
              <a:solidFill>
                <a:srgbClr val="C00000"/>
              </a:solidFill>
            </a:endParaRPr>
          </a:p>
          <a:p>
            <a:r>
              <a:rPr lang="en-US" altLang="ko-KR" dirty="0" smtClean="0">
                <a:solidFill>
                  <a:srgbClr val="C00000"/>
                </a:solidFill>
              </a:rPr>
              <a:t>Take a player token (color cube)</a:t>
            </a:r>
            <a:endParaRPr lang="ko-KR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7030A0"/>
                </a:solidFill>
              </a:rPr>
              <a:t>How to Play</a:t>
            </a:r>
            <a:endParaRPr lang="ko-KR" altLang="en-US" dirty="0">
              <a:solidFill>
                <a:srgbClr val="7030A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Take a card and read the question.  </a:t>
            </a:r>
          </a:p>
          <a:p>
            <a:endParaRPr lang="en-US" altLang="ko-KR" dirty="0">
              <a:solidFill>
                <a:srgbClr val="C00000"/>
              </a:solidFill>
            </a:endParaRPr>
          </a:p>
          <a:p>
            <a:r>
              <a:rPr lang="en-US" altLang="ko-KR" dirty="0" smtClean="0">
                <a:solidFill>
                  <a:srgbClr val="C00000"/>
                </a:solidFill>
              </a:rPr>
              <a:t>The first person with the correct answer rolls the dice.  </a:t>
            </a:r>
          </a:p>
          <a:p>
            <a:pPr lvl="1"/>
            <a:r>
              <a:rPr lang="en-US" altLang="ko-KR" dirty="0" smtClean="0">
                <a:solidFill>
                  <a:srgbClr val="C00000"/>
                </a:solidFill>
              </a:rPr>
              <a:t>You may move that many spaces </a:t>
            </a:r>
          </a:p>
          <a:p>
            <a:pPr lvl="1">
              <a:buNone/>
            </a:pPr>
            <a:r>
              <a:rPr lang="en-US" altLang="ko-KR" dirty="0">
                <a:solidFill>
                  <a:srgbClr val="C00000"/>
                </a:solidFill>
              </a:rPr>
              <a:t>	</a:t>
            </a:r>
            <a:r>
              <a:rPr lang="en-US" altLang="ko-KR" dirty="0" smtClean="0">
                <a:solidFill>
                  <a:srgbClr val="C00000"/>
                </a:solidFill>
              </a:rPr>
              <a:t>			</a:t>
            </a:r>
            <a:r>
              <a:rPr lang="en-US" altLang="ko-KR" b="1" dirty="0" smtClean="0">
                <a:solidFill>
                  <a:srgbClr val="C00000"/>
                </a:solidFill>
              </a:rPr>
              <a:t>OR</a:t>
            </a:r>
          </a:p>
          <a:p>
            <a:pPr lvl="1"/>
            <a:r>
              <a:rPr lang="en-US" altLang="ko-KR" dirty="0" smtClean="0">
                <a:solidFill>
                  <a:srgbClr val="C00000"/>
                </a:solidFill>
              </a:rPr>
              <a:t>You can move any other player (any direction), that many spaces </a:t>
            </a:r>
            <a:endParaRPr lang="ko-KR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7030A0"/>
                </a:solidFill>
              </a:rPr>
              <a:t>How to Win</a:t>
            </a:r>
            <a:endParaRPr lang="ko-KR" altLang="en-US" dirty="0">
              <a:solidFill>
                <a:srgbClr val="7030A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Answer questions to reach the finish</a:t>
            </a:r>
          </a:p>
          <a:p>
            <a:endParaRPr lang="en-US" altLang="ko-KR" dirty="0">
              <a:solidFill>
                <a:srgbClr val="C00000"/>
              </a:solidFill>
            </a:endParaRPr>
          </a:p>
          <a:p>
            <a:r>
              <a:rPr lang="en-US" altLang="ko-KR" dirty="0" smtClean="0">
                <a:solidFill>
                  <a:srgbClr val="C00000"/>
                </a:solidFill>
              </a:rPr>
              <a:t>First player to finish is the winner.  </a:t>
            </a:r>
            <a:endParaRPr lang="ko-KR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85</Words>
  <Application>Microsoft Office PowerPoint</Application>
  <PresentationFormat>화면 슬라이드 쇼(4:3)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Review Lesson</vt:lpstr>
      <vt:lpstr>Study Time</vt:lpstr>
      <vt:lpstr>Review Game Rules </vt:lpstr>
      <vt:lpstr>Set Up:</vt:lpstr>
      <vt:lpstr>How to Play</vt:lpstr>
      <vt:lpstr>How to Win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Game Rules</dc:title>
  <dc:creator>user</dc:creator>
  <cp:lastModifiedBy>user</cp:lastModifiedBy>
  <cp:revision>2</cp:revision>
  <dcterms:created xsi:type="dcterms:W3CDTF">2015-07-07T00:56:25Z</dcterms:created>
  <dcterms:modified xsi:type="dcterms:W3CDTF">2015-07-07T01:08:23Z</dcterms:modified>
</cp:coreProperties>
</file>