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0A759-A379-4291-95B8-5B7CB495F647}" type="datetimeFigureOut">
              <a:rPr lang="ko-KR" altLang="en-US" smtClean="0"/>
              <a:pPr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9BA31-56D0-4389-BCEE-6669520FAE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Would you rather dance or sing?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I would rather _____ than _____.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Would you rather study or play?</a:t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would rather _____ than 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Would you rather ride a bicycle or run?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would rather _____ than 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want ice cream or pizza?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want _________.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I want to eat _________.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want to drink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coffee or soda?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I want to drink __________.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like pandas or tigers?</a:t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prefer __________.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one’s ordinal number?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first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two’s ordinal number?</a:t>
            </a: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second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five’s ordinal number?</a:t>
            </a: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fifth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place is a silver medal?</a:t>
            </a: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place is a bronze medal?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day is it today?</a:t>
            </a: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It’s </a:t>
            </a:r>
            <a:r>
              <a:rPr lang="en-US" altLang="ko-KR" sz="2000" dirty="0" smtClean="0">
                <a:solidFill>
                  <a:srgbClr val="C00000"/>
                </a:solidFill>
              </a:rPr>
              <a:t>July 14</a:t>
            </a:r>
            <a:r>
              <a:rPr lang="en-US" altLang="ko-KR" sz="2000" baseline="30000" dirty="0" smtClean="0">
                <a:solidFill>
                  <a:srgbClr val="C00000"/>
                </a:solidFill>
              </a:rPr>
              <a:t>th</a:t>
            </a:r>
            <a:r>
              <a:rPr lang="en-US" altLang="ko-KR" sz="2000" dirty="0" smtClean="0">
                <a:solidFill>
                  <a:srgbClr val="C00000"/>
                </a:solidFill>
              </a:rPr>
              <a:t>.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When planning a vacation, you should make an plan… what is it called?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Itinerary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You are resting on a beach.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How do you feel?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relaxed / peaceful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Someone tells you they have a surprise gift for you later. 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How do you feel?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curious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It’s similar to angry, but not the same…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frustrated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You do not understand the instructions.  How do you feel?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confused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You break up with your girlfriend. 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How do you feel?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upset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Someone give you a present, but it is just socks.  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>How do you feel?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</a:t>
            </a:r>
            <a:r>
              <a:rPr lang="en-US" altLang="ko-KR" sz="2000" dirty="0" smtClean="0"/>
              <a:t>:  </a:t>
            </a:r>
            <a:r>
              <a:rPr lang="en-US" altLang="ko-KR" sz="2000" dirty="0" smtClean="0">
                <a:solidFill>
                  <a:srgbClr val="C00000"/>
                </a:solidFill>
              </a:rPr>
              <a:t>disappointed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You are about to go on vacation. 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How do you feel?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excited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You are going for a job interview.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How do you feel?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nervous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feeling makes you red in the face?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embarrassed /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ashamed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are the three main parts of body language?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Facial expression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(face), Body language (body), Gesture(moving)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Most of language is not speaking.  What is it?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Body Language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EQ?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emotional quotient 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</a:t>
            </a:r>
            <a:r>
              <a:rPr lang="en-US" altLang="ko-KR" sz="2000" dirty="0" smtClean="0">
                <a:solidFill>
                  <a:srgbClr val="002060"/>
                </a:solidFill>
              </a:rPr>
              <a:t>does posture mean?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How you stand or sit.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Where can you find a microwave?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kitchen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Where can you find a coffee table?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living room 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a picture of people called?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portrait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A drawing of the rooms in a house is called what?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Blueprint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N</a:t>
            </a:r>
            <a:r>
              <a:rPr lang="en-US" altLang="ko-KR" sz="2000" dirty="0" smtClean="0">
                <a:solidFill>
                  <a:srgbClr val="002060"/>
                </a:solidFill>
              </a:rPr>
              <a:t>ame 5 classroom objects.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pencil, eraser, books, etc….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If your pencil breaks, how do you make it work again?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pencil sharpener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can you use for math problems?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calculator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How do you keep paper together?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paper clip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has all of the days of the year on it?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calendar 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You can find this in a classroom or office.  You sit under it.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desk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another way to say, 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>“100 percent of the tim</a:t>
            </a:r>
            <a:r>
              <a:rPr lang="en-US" altLang="ko-KR" sz="2000" dirty="0" smtClean="0">
                <a:solidFill>
                  <a:srgbClr val="002060"/>
                </a:solidFill>
              </a:rPr>
              <a:t>e”?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always / every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How often do we have English Class at night?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twice per week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How often do you hav</a:t>
            </a:r>
            <a:r>
              <a:rPr lang="en-US" altLang="ko-KR" sz="2000" dirty="0" smtClean="0">
                <a:solidFill>
                  <a:srgbClr val="002060"/>
                </a:solidFill>
              </a:rPr>
              <a:t>e a birthday?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once per year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Cats are __________ purple.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never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How often do you sleep in class?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___________ sleep in class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</a:t>
            </a:r>
            <a:r>
              <a:rPr lang="en-US" altLang="ko-KR" sz="2000" dirty="0" smtClean="0">
                <a:solidFill>
                  <a:srgbClr val="C00000"/>
                </a:solidFill>
              </a:rPr>
              <a:t>:  I sleep in class __________.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Have you ever broken your arm?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Yes, I have.  /  No, I have not.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“I have been to the zoo” is an example of _________ tense.</a:t>
            </a:r>
            <a:r>
              <a:rPr lang="en-US" altLang="ko-KR" sz="2000" dirty="0" smtClean="0">
                <a:solidFill>
                  <a:srgbClr val="002060"/>
                </a:solidFill>
              </a:rPr>
              <a:t/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</a:t>
            </a:r>
            <a:r>
              <a:rPr lang="en-US" altLang="ko-KR" sz="2000" dirty="0" smtClean="0"/>
              <a:t>:  </a:t>
            </a:r>
            <a:r>
              <a:rPr lang="en-US" altLang="ko-KR" sz="2000" dirty="0" smtClean="0">
                <a:solidFill>
                  <a:srgbClr val="C00000"/>
                </a:solidFill>
              </a:rPr>
              <a:t>present perfect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is, “challenging someone to do something”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dare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T</a:t>
            </a:r>
            <a:r>
              <a:rPr lang="en-US" altLang="ko-KR" sz="2000" dirty="0" smtClean="0">
                <a:solidFill>
                  <a:srgbClr val="002060"/>
                </a:solidFill>
              </a:rPr>
              <a:t>he opposite of a lie.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truth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number comes after ten thousand?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 thousand and one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number comes before one million?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999,999,999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If you cut a pizza into 4 </a:t>
            </a:r>
            <a:r>
              <a:rPr lang="en-US" altLang="ko-KR" sz="2000" dirty="0" smtClean="0">
                <a:solidFill>
                  <a:srgbClr val="002060"/>
                </a:solidFill>
              </a:rPr>
              <a:t>slices, </a:t>
            </a:r>
            <a:r>
              <a:rPr lang="en-US" altLang="ko-KR" sz="2000" dirty="0" smtClean="0">
                <a:solidFill>
                  <a:srgbClr val="002060"/>
                </a:solidFill>
              </a:rPr>
              <a:t>and eat one slice.  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How much of the pizza is left?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three quarters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three divided by 7?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/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three sevenths / 0.42857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number is pi?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three point one four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two divided by four?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half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He coughed and sneezed.  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What kind of sick is he?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has a cold.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a symptom of the flu?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vomit / fever / headache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“toxic” in Korean?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ko-KR" altLang="ko-KR" sz="2000" dirty="0" smtClean="0">
                <a:solidFill>
                  <a:srgbClr val="C00000"/>
                </a:solidFill>
              </a:rPr>
              <a:t>유독한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“injury” in Korean?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</a:t>
            </a:r>
            <a:r>
              <a:rPr lang="ko-KR" altLang="ko-KR" sz="2000" dirty="0" smtClean="0">
                <a:solidFill>
                  <a:srgbClr val="C00000"/>
                </a:solidFill>
              </a:rPr>
              <a:t>부상</a:t>
            </a:r>
            <a:endParaRPr lang="ko-KR" altLang="en-US" sz="20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If you are outside and it is hot, you might get sick.  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What is that called?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heat exhaustion 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He ate seafood and now his face is very swollen.  What happened?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major allergic reaction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She cut her finger on the paper.  What injury does she have?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minor cut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After a minor burn, you might get bumps on your skin.  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What are they called?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blisters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Name three things in a first aid kit.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Band-Aids</a:t>
            </a:r>
            <a:r>
              <a:rPr lang="en-US" altLang="ko-KR" sz="2000" dirty="0" smtClean="0">
                <a:solidFill>
                  <a:srgbClr val="C00000"/>
                </a:solidFill>
              </a:rPr>
              <a:t> / Tensor bandage / suture kit / gauze / tweezers / tape / scissors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Give an example of an unhealthy habit.</a:t>
            </a:r>
            <a:r>
              <a:rPr lang="en-US" altLang="ko-KR" sz="2000" dirty="0" smtClean="0">
                <a:solidFill>
                  <a:srgbClr val="002060"/>
                </a:solidFill>
              </a:rPr>
              <a:t/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</a:t>
            </a:r>
            <a:r>
              <a:rPr lang="en-US" altLang="ko-KR" sz="2000" dirty="0" smtClean="0"/>
              <a:t>:  </a:t>
            </a:r>
            <a:r>
              <a:rPr lang="en-US" altLang="ko-KR" sz="2000" dirty="0" smtClean="0">
                <a:solidFill>
                  <a:srgbClr val="C00000"/>
                </a:solidFill>
              </a:rPr>
              <a:t>smoking, drinking, doing drugs, not enough sleep, etc…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is, “</a:t>
            </a:r>
            <a:r>
              <a:rPr lang="ko-KR" altLang="en-US" sz="2000" dirty="0" smtClean="0">
                <a:solidFill>
                  <a:srgbClr val="002060"/>
                </a:solidFill>
              </a:rPr>
              <a:t>맛있게 </a:t>
            </a:r>
            <a:r>
              <a:rPr lang="ko-KR" altLang="en-US" sz="2000" dirty="0" smtClean="0">
                <a:solidFill>
                  <a:srgbClr val="002060"/>
                </a:solidFill>
              </a:rPr>
              <a:t>드세요</a:t>
            </a:r>
            <a:r>
              <a:rPr lang="en-US" altLang="ko-KR" sz="2000" dirty="0" smtClean="0">
                <a:solidFill>
                  <a:srgbClr val="002060"/>
                </a:solidFill>
              </a:rPr>
              <a:t>” in English?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Have a good meal, Bon appetite  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food group is cheese?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dairy products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If you drink this, it is all of the sugar you need for the day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of coke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can cause: heart disease, diabetes, obesity, high blood pressure, depression, cancer and bad teeth?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sugar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Why do we need sugar?  </a:t>
            </a:r>
            <a:endParaRPr lang="en-US" altLang="ko-KR" sz="2000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brain, muscles, all cells in body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Which is a “fact”?  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>1. I think guns are dangerous. 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>2. I believe Obama is smart. 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>3. </a:t>
            </a:r>
            <a:r>
              <a:rPr lang="en-US" altLang="ko-KR" sz="2000" dirty="0">
                <a:solidFill>
                  <a:srgbClr val="002060"/>
                </a:solidFill>
              </a:rPr>
              <a:t>M</a:t>
            </a:r>
            <a:r>
              <a:rPr lang="en-US" altLang="ko-KR" sz="2000" dirty="0" smtClean="0">
                <a:solidFill>
                  <a:srgbClr val="002060"/>
                </a:solidFill>
              </a:rPr>
              <a:t>ilk comes from cows.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          A: </a:t>
            </a:r>
            <a:r>
              <a:rPr lang="en-US" altLang="ko-KR" sz="2000" dirty="0" smtClean="0">
                <a:solidFill>
                  <a:srgbClr val="C00000"/>
                </a:solidFill>
              </a:rPr>
              <a:t>Milk comes from cows</a:t>
            </a:r>
            <a:r>
              <a:rPr lang="en-US" altLang="ko-KR" sz="2000" dirty="0" smtClean="0"/>
              <a:t>. </a:t>
            </a:r>
            <a:endParaRPr lang="ko-KR" altLang="en-US" sz="20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an “opinion”? </a:t>
            </a:r>
          </a:p>
          <a:p>
            <a:pPr marL="457200" marR="0" lvl="0" indent="-45720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ko-KR" sz="2000" dirty="0" smtClean="0">
                <a:solidFill>
                  <a:srgbClr val="002060"/>
                </a:solidFill>
              </a:rPr>
              <a:t>The sun is hot. </a:t>
            </a:r>
          </a:p>
          <a:p>
            <a:pPr marL="457200" marR="0" lvl="0" indent="-45720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earth is round. </a:t>
            </a:r>
          </a:p>
          <a:p>
            <a:pPr marL="457200" marR="0" lvl="0" indent="-45720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ko-KR" sz="2000" noProof="0" dirty="0" smtClean="0">
                <a:solidFill>
                  <a:srgbClr val="002060"/>
                </a:solidFill>
              </a:rPr>
              <a:t>Cats are cute. </a:t>
            </a:r>
          </a:p>
          <a:p>
            <a:pPr marL="457200" marR="0" lvl="0" indent="-45720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Cats are cute.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 is an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“opinion”?</a:t>
            </a:r>
          </a:p>
          <a:p>
            <a:pPr marL="457200" marR="0" lvl="0" indent="-45720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ko-KR" sz="2000" baseline="0" dirty="0" smtClean="0">
                <a:solidFill>
                  <a:srgbClr val="002060"/>
                </a:solidFill>
              </a:rPr>
              <a:t>Boys are smarter than girls. </a:t>
            </a:r>
          </a:p>
          <a:p>
            <a:pPr marL="457200" marR="0" lvl="0" indent="-45720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Buses are longer than cars. </a:t>
            </a:r>
          </a:p>
          <a:p>
            <a:pPr marL="457200" marR="0" lvl="0" indent="-45720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ko-KR" sz="2000" baseline="0" dirty="0" smtClean="0">
                <a:solidFill>
                  <a:srgbClr val="002060"/>
                </a:solidFill>
              </a:rPr>
              <a:t>Cheetahs are faster than people.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Boys are smarter than girls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the best place to travel?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think _______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I believe______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I suppose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In my opinion ____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 is the strongest superhero?</a:t>
            </a:r>
            <a:endParaRPr kumimoji="0" lang="en-US" altLang="ko-KR" sz="20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altLang="ko-KR" sz="2000" dirty="0"/>
              <a:t/>
            </a:r>
            <a:br>
              <a:rPr lang="en-US" altLang="ko-KR" sz="2000" dirty="0"/>
            </a:br>
            <a:r>
              <a:rPr lang="en-US" altLang="ko-KR" sz="2000" dirty="0"/>
              <a:t>A: </a:t>
            </a:r>
            <a:r>
              <a:rPr lang="en-US" altLang="ko-KR" sz="2000" dirty="0">
                <a:solidFill>
                  <a:srgbClr val="C00000"/>
                </a:solidFill>
              </a:rPr>
              <a:t>I think _______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ko-KR" sz="2000" dirty="0"/>
              <a:t>A</a:t>
            </a:r>
            <a:r>
              <a:rPr lang="en-US" altLang="ko-KR" sz="2000" dirty="0">
                <a:solidFill>
                  <a:srgbClr val="C00000"/>
                </a:solidFill>
              </a:rPr>
              <a:t>: I believe______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ko-KR" sz="2000" dirty="0"/>
              <a:t>A: </a:t>
            </a:r>
            <a:r>
              <a:rPr lang="en-US" altLang="ko-KR" sz="2000" dirty="0">
                <a:solidFill>
                  <a:srgbClr val="C00000"/>
                </a:solidFill>
              </a:rPr>
              <a:t>I suppose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ko-KR" sz="2000" dirty="0"/>
              <a:t>A: </a:t>
            </a:r>
            <a:r>
              <a:rPr lang="en-US" altLang="ko-KR" sz="2000" dirty="0">
                <a:solidFill>
                  <a:srgbClr val="C00000"/>
                </a:solidFill>
              </a:rPr>
              <a:t>In my opinion ____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best ice cream flavor?</a:t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altLang="ko-KR" sz="2000" dirty="0"/>
              <a:t/>
            </a:r>
            <a:br>
              <a:rPr lang="en-US" altLang="ko-KR" sz="2000" dirty="0"/>
            </a:br>
            <a:r>
              <a:rPr lang="en-US" altLang="ko-KR" sz="2000" dirty="0"/>
              <a:t>A: </a:t>
            </a:r>
            <a:r>
              <a:rPr lang="en-US" altLang="ko-KR" sz="2000" dirty="0">
                <a:solidFill>
                  <a:srgbClr val="C00000"/>
                </a:solidFill>
              </a:rPr>
              <a:t>I think _______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ko-KR" sz="2000" dirty="0"/>
              <a:t>A: </a:t>
            </a:r>
            <a:r>
              <a:rPr lang="en-US" altLang="ko-KR" sz="2000" dirty="0">
                <a:solidFill>
                  <a:srgbClr val="C00000"/>
                </a:solidFill>
              </a:rPr>
              <a:t>I believe______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ko-KR" sz="2000" dirty="0"/>
              <a:t>A: </a:t>
            </a:r>
            <a:r>
              <a:rPr lang="en-US" altLang="ko-KR" sz="2000" dirty="0">
                <a:solidFill>
                  <a:srgbClr val="C00000"/>
                </a:solidFill>
              </a:rPr>
              <a:t>I suppose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ko-KR" sz="2000" dirty="0"/>
              <a:t>A: </a:t>
            </a:r>
            <a:r>
              <a:rPr lang="en-US" altLang="ko-KR" sz="2000" dirty="0">
                <a:solidFill>
                  <a:srgbClr val="C00000"/>
                </a:solidFill>
              </a:rPr>
              <a:t>In my opinion ____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“</a:t>
            </a:r>
            <a:r>
              <a:rPr lang="ko-KR" altLang="ko-KR" sz="2000" dirty="0" smtClean="0">
                <a:solidFill>
                  <a:srgbClr val="002060"/>
                </a:solidFill>
              </a:rPr>
              <a:t>맞지 않다</a:t>
            </a:r>
            <a:r>
              <a:rPr lang="en-US" altLang="ko-KR" sz="2000" b="1" dirty="0" smtClean="0">
                <a:solidFill>
                  <a:srgbClr val="002060"/>
                </a:solidFill>
              </a:rPr>
              <a:t>”?</a:t>
            </a:r>
            <a:br>
              <a:rPr lang="en-US" altLang="ko-KR" sz="2000" b="1" dirty="0" smtClean="0">
                <a:solidFill>
                  <a:srgbClr val="002060"/>
                </a:solidFill>
              </a:rPr>
            </a:br>
            <a:r>
              <a:rPr lang="en-US" altLang="ko-KR" sz="2000" b="1" dirty="0"/>
              <a:t/>
            </a:r>
            <a:br>
              <a:rPr lang="en-US" altLang="ko-KR" sz="2000" b="1" dirty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Disagree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</a:t>
            </a:r>
            <a:r>
              <a:rPr lang="ko-KR" altLang="ko-KR" sz="2000" dirty="0" smtClean="0">
                <a:solidFill>
                  <a:srgbClr val="002060"/>
                </a:solidFill>
              </a:rPr>
              <a:t>동의하다</a:t>
            </a:r>
            <a:r>
              <a:rPr lang="en-US" altLang="ko-KR" sz="2000" dirty="0" smtClean="0">
                <a:solidFill>
                  <a:srgbClr val="002060"/>
                </a:solidFill>
              </a:rPr>
              <a:t>”?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does,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“I object to the idea” mean?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Disagree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does, “I am for the idea”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mean?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does,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“I second the idea” mean?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does,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“I’m against the idea” mean?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Disagree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“more speed”?</a:t>
            </a:r>
            <a:r>
              <a:rPr lang="en-US" altLang="ko-KR" sz="2000" b="1" dirty="0">
                <a:solidFill>
                  <a:srgbClr val="002060"/>
                </a:solidFill>
              </a:rPr>
              <a:t/>
            </a:r>
            <a:br>
              <a:rPr lang="en-US" altLang="ko-KR" sz="2000" b="1" dirty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faster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“more intelligence”</a:t>
            </a:r>
            <a:r>
              <a:rPr lang="en-US" altLang="ko-KR" sz="2000" dirty="0" smtClean="0">
                <a:solidFill>
                  <a:srgbClr val="002060"/>
                </a:solidFill>
              </a:rPr>
              <a:t>?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smarter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“more pretty”?</a:t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prettier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“less size”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smaller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“more power”?</a:t>
            </a:r>
            <a:endParaRPr kumimoji="0" lang="en-US" altLang="ko-KR" sz="20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stronger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“more happy”?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happier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“more size”?</a:t>
            </a:r>
            <a:r>
              <a:rPr lang="en-US" altLang="ko-KR" sz="2000" b="1" dirty="0">
                <a:solidFill>
                  <a:srgbClr val="002060"/>
                </a:solidFill>
              </a:rPr>
              <a:t/>
            </a:r>
            <a:br>
              <a:rPr lang="en-US" altLang="ko-KR" sz="2000" b="1" dirty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/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bigger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larger: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>
                <a:solidFill>
                  <a:srgbClr val="002060"/>
                </a:solidFill>
              </a:rPr>
              <a:t>Mouse or Elephant?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elephant is larger than the mouse. 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smarter: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>
                <a:solidFill>
                  <a:srgbClr val="002060"/>
                </a:solidFill>
              </a:rPr>
              <a:t>Dolphin or Ant?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dolphin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smarter than the ant. 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colder: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>
                <a:solidFill>
                  <a:srgbClr val="002060"/>
                </a:solidFill>
              </a:rPr>
              <a:t>Canada or Saudi Arabia?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Canada is colder than Saudi Arabia.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taller: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>
                <a:solidFill>
                  <a:srgbClr val="002060"/>
                </a:solidFill>
              </a:rPr>
              <a:t>Skyscraper or Barn?</a:t>
            </a:r>
            <a:endParaRPr kumimoji="0" lang="en-US" altLang="ko-KR" sz="20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skyscraper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taller than a barn.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faster: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 smtClean="0">
                <a:solidFill>
                  <a:srgbClr val="002060"/>
                </a:solidFill>
              </a:rPr>
              <a:t>An airplane or A cheetah?</a:t>
            </a:r>
            <a:endParaRPr kumimoji="0" lang="en-US" altLang="ko-KR" sz="20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airplane is faster than a cheetah.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“most good”?</a:t>
            </a:r>
            <a:r>
              <a:rPr lang="en-US" altLang="ko-KR" sz="2000" b="1" dirty="0">
                <a:solidFill>
                  <a:srgbClr val="002060"/>
                </a:solidFill>
              </a:rPr>
              <a:t/>
            </a:r>
            <a:br>
              <a:rPr lang="en-US" altLang="ko-KR" sz="2000" b="1" dirty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best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“most sad”</a:t>
            </a:r>
            <a:r>
              <a:rPr lang="en-US" altLang="ko-KR" sz="2000" dirty="0" smtClean="0">
                <a:solidFill>
                  <a:srgbClr val="002060"/>
                </a:solidFill>
              </a:rPr>
              <a:t>?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saddest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“most hard”?</a:t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hardest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“most size”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biggest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“most power”?</a:t>
            </a:r>
            <a:endParaRPr kumimoji="0" lang="en-US" altLang="ko-KR" sz="20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stronger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“most intelligence”?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happier 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past tense of, “run”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>
                <a:solidFill>
                  <a:srgbClr val="002060"/>
                </a:solidFill>
              </a:rPr>
              <a:t/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ran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past tense of, “eat” 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past tense of, “talk”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talked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past tense of, “drink” </a:t>
            </a: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drank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past tense of, “ask” 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asked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past tense of, “make” 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made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future tense of, “I am”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</a:t>
            </a:r>
            <a:r>
              <a:rPr lang="en-US" altLang="ko-KR" sz="2000" dirty="0" smtClean="0">
                <a:solidFill>
                  <a:srgbClr val="C00000"/>
                </a:solidFill>
              </a:rPr>
              <a:t>: I will be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future tense of, “bought” 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 buy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future tense of, “did”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 do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future tense of, “played” </a:t>
            </a: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 play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present tense of, “watched” 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is the present tense of, “wrote” 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made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27384"/>
            <a:ext cx="4572000" cy="226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When is Christmas?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</a:t>
            </a:r>
            <a:r>
              <a:rPr lang="en-US" altLang="ko-KR" sz="2000" dirty="0" smtClean="0">
                <a:solidFill>
                  <a:srgbClr val="C00000"/>
                </a:solidFill>
              </a:rPr>
              <a:t>It’s on December 25</a:t>
            </a:r>
            <a:r>
              <a:rPr lang="en-US" altLang="ko-KR" sz="2000" baseline="30000" dirty="0" smtClean="0">
                <a:solidFill>
                  <a:srgbClr val="C00000"/>
                </a:solidFill>
              </a:rPr>
              <a:t>th</a:t>
            </a:r>
            <a:r>
              <a:rPr lang="en-US" altLang="ko-KR" sz="2000" dirty="0" smtClean="0">
                <a:solidFill>
                  <a:srgbClr val="C00000"/>
                </a:solidFill>
              </a:rPr>
              <a:t>. 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When is your birthday?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It’s on ___________.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year did the Korean War end?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1953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72000" y="-27384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year were you born? </a:t>
            </a:r>
          </a:p>
          <a:p>
            <a:pPr lvl="0" algn="ctr">
              <a:spcBef>
                <a:spcPct val="0"/>
              </a:spcBef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____________.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72000" y="2241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When does class finish? </a:t>
            </a:r>
          </a:p>
          <a:p>
            <a:pPr lvl="0" algn="ctr">
              <a:spcBef>
                <a:spcPct val="0"/>
              </a:spcBef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9:00</a:t>
            </a:r>
          </a:p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at 8:50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572000" y="4509120"/>
            <a:ext cx="4572000" cy="22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000" dirty="0" smtClean="0"/>
              <a:t>Q:  </a:t>
            </a:r>
            <a:r>
              <a:rPr lang="en-US" altLang="ko-KR" sz="2000" dirty="0" smtClean="0">
                <a:solidFill>
                  <a:srgbClr val="002060"/>
                </a:solidFill>
              </a:rPr>
              <a:t>What do you want to do today?</a:t>
            </a:r>
            <a:br>
              <a:rPr lang="en-US" altLang="ko-KR" sz="2000" dirty="0" smtClean="0">
                <a:solidFill>
                  <a:srgbClr val="002060"/>
                </a:solidFill>
              </a:rPr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Let’s ___________.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A:  </a:t>
            </a:r>
            <a:r>
              <a:rPr lang="en-US" altLang="ko-KR" sz="2000" dirty="0" smtClean="0">
                <a:solidFill>
                  <a:srgbClr val="C00000"/>
                </a:solidFill>
              </a:rPr>
              <a:t>We should _________.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1488</Words>
  <Application>Microsoft Office PowerPoint</Application>
  <PresentationFormat>화면 슬라이드 쇼(4:3)</PresentationFormat>
  <Paragraphs>268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Q:  Would you rather dance or sing?  A: I would rather _____ than _____.</vt:lpstr>
      <vt:lpstr>Q:  Which is a “fact”?   1. I think guns are dangerous.  2. I believe Obama is smart.  3. Milk comes from cows.             A: Milk comes from cows. </vt:lpstr>
      <vt:lpstr>Q:  What is “맞지 않다”?   A: Disagree</vt:lpstr>
      <vt:lpstr>Q:  What is “more speed”?  A: faster</vt:lpstr>
      <vt:lpstr>Q:  What is “more size”?  A: bigger</vt:lpstr>
      <vt:lpstr>Q:  What is “most good”?  A: best</vt:lpstr>
      <vt:lpstr>Q:  What is the past tense of, “run”  A: ran</vt:lpstr>
      <vt:lpstr>Q:  What is the future tense of, “I am”  A: I will be</vt:lpstr>
      <vt:lpstr>Q:  When is Christmas?  A: It’s on December 25th. </vt:lpstr>
      <vt:lpstr>Q:  What is one’s ordinal number?  A:  first </vt:lpstr>
      <vt:lpstr>Q:  When planning a vacation, you should make an plan… what is it called?  A:  Itinerary </vt:lpstr>
      <vt:lpstr>Q:  Someone give you a present, but it is just socks.   How do you feel?  A:  disappointed </vt:lpstr>
      <vt:lpstr>Q:  What is EQ?  A:  emotional quotient  </vt:lpstr>
      <vt:lpstr>Q:  Name 5 classroom objects.  A:  pencil, eraser, books, etc…. </vt:lpstr>
      <vt:lpstr>Q:  What is another way to say,  “100 percent of the time”?  A:  always / every</vt:lpstr>
      <vt:lpstr>Q:  “I have been to the zoo” is an example of _________ tense.  A:  present perfect </vt:lpstr>
      <vt:lpstr>Q:  What is three divided by 7?  A:  three sevenths / 0.42857</vt:lpstr>
      <vt:lpstr>Q:  What is “injury” in Korean?  A: 부상</vt:lpstr>
      <vt:lpstr>Q:  Give an example of an unhealthy habit.  A:  smoking, drinking, doing drugs, not enough sleep, etc…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Q:  Would you rather dance or sing?  A: I would rather _____ than _____.</dc:title>
  <dc:creator>user</dc:creator>
  <cp:lastModifiedBy>user</cp:lastModifiedBy>
  <cp:revision>23</cp:revision>
  <dcterms:created xsi:type="dcterms:W3CDTF">2015-07-06T03:31:20Z</dcterms:created>
  <dcterms:modified xsi:type="dcterms:W3CDTF">2015-07-07T00:55:59Z</dcterms:modified>
</cp:coreProperties>
</file>