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68" r:id="rId13"/>
    <p:sldId id="269" r:id="rId14"/>
    <p:sldId id="271" r:id="rId15"/>
    <p:sldId id="270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10D5-3BAE-436B-ACD9-EB491B569E03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3F3C-A060-4E86-ACFA-DC2FA57A9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686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10D5-3BAE-436B-ACD9-EB491B569E03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3F3C-A060-4E86-ACFA-DC2FA57A9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21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10D5-3BAE-436B-ACD9-EB491B569E03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3F3C-A060-4E86-ACFA-DC2FA57A9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54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10D5-3BAE-436B-ACD9-EB491B569E03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3F3C-A060-4E86-ACFA-DC2FA57A9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10D5-3BAE-436B-ACD9-EB491B569E03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3F3C-A060-4E86-ACFA-DC2FA57A9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86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10D5-3BAE-436B-ACD9-EB491B569E03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3F3C-A060-4E86-ACFA-DC2FA57A9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462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10D5-3BAE-436B-ACD9-EB491B569E03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3F3C-A060-4E86-ACFA-DC2FA57A9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065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10D5-3BAE-436B-ACD9-EB491B569E03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3F3C-A060-4E86-ACFA-DC2FA57A9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52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10D5-3BAE-436B-ACD9-EB491B569E03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3F3C-A060-4E86-ACFA-DC2FA57A9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147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10D5-3BAE-436B-ACD9-EB491B569E03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3F3C-A060-4E86-ACFA-DC2FA57A9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900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10D5-3BAE-436B-ACD9-EB491B569E03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3F3C-A060-4E86-ACFA-DC2FA57A9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55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510D5-3BAE-436B-ACD9-EB491B569E03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3F3C-A060-4E86-ACFA-DC2FA57A9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5549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yJomdyjyv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pc="600" dirty="0" smtClean="0"/>
              <a:t>Chimp Memory Test</a:t>
            </a:r>
            <a:endParaRPr lang="en-US" spc="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hn2006-B" panose="02020603020101020101" pitchFamily="18" charset="-127"/>
                <a:ea typeface="ahn2006-B" panose="02020603020101020101" pitchFamily="18" charset="-127"/>
              </a:rPr>
              <a:t>How well can you do? 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  <a:latin typeface="ahn2006-B" panose="02020603020101020101" pitchFamily="18" charset="-127"/>
              <a:ea typeface="ahn2006-B" panose="02020603020101020101" pitchFamily="18" charset="-127"/>
            </a:endParaRPr>
          </a:p>
        </p:txBody>
      </p:sp>
      <p:pic>
        <p:nvPicPr>
          <p:cNvPr id="1026" name="Picture 2" descr="Image result for chimp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155" y="4518554"/>
            <a:ext cx="4472470" cy="2339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307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868" y="4690533"/>
            <a:ext cx="1701799" cy="1126067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5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7420" y="2837316"/>
            <a:ext cx="1845733" cy="113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3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250267" y="1041399"/>
            <a:ext cx="1845733" cy="113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7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68868" y="2853266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2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480735" y="2861732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8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005233" y="1041398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6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480735" y="1049865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4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9821336" y="4707465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smtClean="0">
                <a:latin typeface="Aleo" panose="020F0502020204030203" pitchFamily="34" charset="0"/>
              </a:rPr>
              <a:t>1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9821335" y="2853265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9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70233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70233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499033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499033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327833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156633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985433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9814233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5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88575" y="2844795"/>
            <a:ext cx="1701799" cy="1126067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5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35002" y="1049865"/>
            <a:ext cx="1845733" cy="113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3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749366" y="1075263"/>
            <a:ext cx="1845733" cy="113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7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322233" y="4690531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2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322231" y="1083729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8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77337" y="4690531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6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9821334" y="4690531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4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322232" y="2844796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1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480735" y="4749798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9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604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604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4892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3180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3180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975601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98044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98044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29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1162" y="2871045"/>
            <a:ext cx="1701799" cy="1126067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5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250266" y="4703231"/>
            <a:ext cx="1845733" cy="113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3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296838" y="2937933"/>
            <a:ext cx="1845733" cy="113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7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39235" y="1058330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2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933264" y="1024462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8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64636" y="4673598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6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9770532" y="4720160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4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082366" y="4648199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1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142571" y="999061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9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604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604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318001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3180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1468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9756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975601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98044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797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868" y="4690533"/>
            <a:ext cx="1701799" cy="1126067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5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87588" y="2853266"/>
            <a:ext cx="1845733" cy="113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3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250267" y="1041399"/>
            <a:ext cx="1845733" cy="113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7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68868" y="2853266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2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480735" y="2861732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8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005233" y="1041398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6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480735" y="1049865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4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9821336" y="4707465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1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9821335" y="2853265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9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60401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604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4892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489201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3180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146801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9756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9804401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89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035" y="2861731"/>
            <a:ext cx="1701799" cy="1126067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5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336801" y="4800053"/>
            <a:ext cx="1845733" cy="113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3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79694" y="2861731"/>
            <a:ext cx="1845733" cy="113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7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821334" y="4702275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2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908142" y="1032932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8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35002" y="4730951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6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7908142" y="2957323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4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322233" y="2861731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1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480735" y="1072805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9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604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60401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604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4892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489201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4892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3180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3180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1468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146801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1468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9756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975601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9756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98044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9804401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98044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737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2233" y="2853264"/>
            <a:ext cx="1701799" cy="1126067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5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65532" y="4682066"/>
            <a:ext cx="1845733" cy="113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3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749367" y="1114323"/>
            <a:ext cx="1845733" cy="113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7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163733" y="1122789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2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480735" y="993603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8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480735" y="4699544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6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68867" y="2957323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4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322233" y="4690532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1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7975599" y="2957323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9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604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60401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604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4892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489201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4892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3180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318001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1468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146801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1468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79756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7975601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9756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98044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9804401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98044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84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034" y="4699544"/>
            <a:ext cx="1701799" cy="1126067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5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197351" y="1114323"/>
            <a:ext cx="1845733" cy="113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3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305301" y="4730132"/>
            <a:ext cx="1845733" cy="113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7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821333" y="4703642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2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821332" y="2957593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8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187018" y="1003160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6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42410" y="1112136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4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480734" y="2927551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1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42409" y="4738598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9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604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60401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604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4892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4892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3180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318001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3180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1468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146801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1468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9756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975601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9756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98044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9804401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98044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5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Now Watch a Chimp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www.youtube.com/watch?v=qyJomdyjyvM</a:t>
            </a:r>
            <a:r>
              <a:rPr lang="en-US" dirty="0" smtClean="0"/>
              <a:t> 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  <a:latin typeface="ahn2006-B" panose="02020603020101020101" pitchFamily="18" charset="-127"/>
              <a:ea typeface="ahn2006-B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96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4665133"/>
            <a:ext cx="1701799" cy="1126067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1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82462" y="2853265"/>
            <a:ext cx="1845733" cy="113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3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250267" y="1041399"/>
            <a:ext cx="1845733" cy="113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2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180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933266" y="2551852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490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6766" y="4639733"/>
            <a:ext cx="1701799" cy="1126067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1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404534" y="1041399"/>
            <a:ext cx="1845733" cy="113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3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58801" y="4732866"/>
            <a:ext cx="1845733" cy="113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2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12907" y="739985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60401" y="4393078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146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1" grpId="0" animBg="1"/>
      <p:bldP spid="1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8468" y="2861732"/>
            <a:ext cx="1701799" cy="1126067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2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728200" y="1092200"/>
            <a:ext cx="1845733" cy="113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8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260094" y="4797595"/>
            <a:ext cx="1845733" cy="113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5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180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807077" y="741626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44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1" y="1024464"/>
            <a:ext cx="1701799" cy="1126067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1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5999" y="1126066"/>
            <a:ext cx="1845733" cy="113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3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736667" y="4775200"/>
            <a:ext cx="1845733" cy="113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2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279900" y="2887132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4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18001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468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8044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90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2853266"/>
            <a:ext cx="1701799" cy="1126067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2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967135" y="2844800"/>
            <a:ext cx="1845733" cy="113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3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387600" y="1049865"/>
            <a:ext cx="1845733" cy="113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5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250267" y="4665133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4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812868" y="1041399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smtClean="0">
                <a:latin typeface="Aleo" panose="020F0502020204030203" pitchFamily="34" charset="0"/>
              </a:rPr>
              <a:t>1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0401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4892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180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975601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957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4732865"/>
            <a:ext cx="1701799" cy="1126067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1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702800" y="1032933"/>
            <a:ext cx="1845733" cy="113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3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455334" y="4732865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5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159500" y="4732866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4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322233" y="2861732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6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1041399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2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04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4892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318001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1468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98044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587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734" y="2836331"/>
            <a:ext cx="1701799" cy="1126067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5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67267" y="4737095"/>
            <a:ext cx="1845733" cy="113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3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933266" y="4762497"/>
            <a:ext cx="1845733" cy="113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7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005232" y="1041395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2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9778999" y="2853260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6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159499" y="1041396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4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322232" y="2836332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1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604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489201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1468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9756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9756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9804401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8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3" y="2861729"/>
            <a:ext cx="1701799" cy="1126067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5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67269" y="1015997"/>
            <a:ext cx="1845733" cy="113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3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1135" y="4707465"/>
            <a:ext cx="1845733" cy="113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7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337833" y="4716474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2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480735" y="2861732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8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170613" y="4686976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6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9821332" y="4690530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4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318001" y="2871045"/>
            <a:ext cx="1701799" cy="1126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latin typeface="Aleo" panose="020F0502020204030203" pitchFamily="34" charset="0"/>
              </a:rPr>
              <a:t>1</a:t>
            </a:r>
            <a:endParaRPr lang="en-US" sz="6000" b="1" dirty="0">
              <a:latin typeface="Aleo" panose="020F0502020204030203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60401" y="728133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60401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604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489201" y="2565399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3180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1468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9804401" y="4385731"/>
            <a:ext cx="1737360" cy="173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64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118</Words>
  <Application>Microsoft Office PowerPoint</Application>
  <PresentationFormat>Widescreen</PresentationFormat>
  <Paragraphs>106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ahn2006-B</vt:lpstr>
      <vt:lpstr>Aleo</vt:lpstr>
      <vt:lpstr>Arial</vt:lpstr>
      <vt:lpstr>Calibri</vt:lpstr>
      <vt:lpstr>Calibri Light</vt:lpstr>
      <vt:lpstr>Office Theme</vt:lpstr>
      <vt:lpstr>Chimp Memory Test</vt:lpstr>
      <vt:lpstr>1</vt:lpstr>
      <vt:lpstr>1</vt:lpstr>
      <vt:lpstr>2</vt:lpstr>
      <vt:lpstr>1</vt:lpstr>
      <vt:lpstr>2</vt:lpstr>
      <vt:lpstr>1</vt:lpstr>
      <vt:lpstr>5</vt:lpstr>
      <vt:lpstr>5</vt:lpstr>
      <vt:lpstr>5</vt:lpstr>
      <vt:lpstr>5</vt:lpstr>
      <vt:lpstr>5</vt:lpstr>
      <vt:lpstr>5</vt:lpstr>
      <vt:lpstr>5</vt:lpstr>
      <vt:lpstr>5</vt:lpstr>
      <vt:lpstr>5</vt:lpstr>
      <vt:lpstr>Now Watch a Chimp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Cognitive Tradeoff Hypothesis</dc:title>
  <dc:creator>Joseph Moore</dc:creator>
  <cp:lastModifiedBy>Joseph Moore</cp:lastModifiedBy>
  <cp:revision>11</cp:revision>
  <dcterms:created xsi:type="dcterms:W3CDTF">2019-04-03T00:46:22Z</dcterms:created>
  <dcterms:modified xsi:type="dcterms:W3CDTF">2019-04-23T02:10:38Z</dcterms:modified>
</cp:coreProperties>
</file>