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4" r:id="rId19"/>
    <p:sldId id="278" r:id="rId20"/>
    <p:sldId id="280" r:id="rId21"/>
    <p:sldId id="281" r:id="rId22"/>
    <p:sldId id="284" r:id="rId23"/>
    <p:sldId id="283" r:id="rId24"/>
    <p:sldId id="286" r:id="rId25"/>
    <p:sldId id="288" r:id="rId26"/>
    <p:sldId id="287" r:id="rId27"/>
    <p:sldId id="301" r:id="rId28"/>
    <p:sldId id="285" r:id="rId29"/>
    <p:sldId id="300" r:id="rId30"/>
    <p:sldId id="295" r:id="rId31"/>
    <p:sldId id="292" r:id="rId32"/>
    <p:sldId id="302" r:id="rId33"/>
    <p:sldId id="293" r:id="rId34"/>
    <p:sldId id="294" r:id="rId35"/>
    <p:sldId id="279" r:id="rId36"/>
    <p:sldId id="303" r:id="rId37"/>
    <p:sldId id="304" r:id="rId38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516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46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63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05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3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54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2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21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27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396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421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0B2C-5A4A-4DBE-A340-0998C30EA8AC}" type="datetimeFigureOut">
              <a:rPr lang="ko-KR" altLang="en-US" smtClean="0"/>
              <a:t>2018-04-02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A32C7-A3E7-4F06-93C5-63CA5A1D4F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78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Schedule 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28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u="sng" dirty="0" smtClean="0">
                <a:solidFill>
                  <a:schemeClr val="accent4"/>
                </a:solidFill>
              </a:rPr>
              <a:t>Day</a:t>
            </a:r>
            <a:endParaRPr lang="ko-KR" altLang="en-US" u="sng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b="1" dirty="0" smtClean="0"/>
              <a:t>On</a:t>
            </a:r>
            <a:r>
              <a:rPr lang="en-US" altLang="ko-KR" dirty="0" smtClean="0"/>
              <a:t> December </a:t>
            </a:r>
            <a:r>
              <a:rPr lang="en-US" altLang="ko-KR" u="sng" dirty="0" smtClean="0"/>
              <a:t>25</a:t>
            </a:r>
            <a:r>
              <a:rPr lang="en-US" altLang="ko-KR" u="sng" baseline="30000" dirty="0" smtClean="0"/>
              <a:t>th</a:t>
            </a:r>
            <a:r>
              <a:rPr lang="en-US" altLang="ko-KR" dirty="0" smtClean="0"/>
              <a:t>, we celebrate Christmas. </a:t>
            </a:r>
          </a:p>
          <a:p>
            <a:endParaRPr lang="en-US" altLang="ko-KR" dirty="0"/>
          </a:p>
          <a:p>
            <a:r>
              <a:rPr lang="en-US" altLang="ko-KR" dirty="0" smtClean="0"/>
              <a:t>Isaac Newton was born </a:t>
            </a:r>
            <a:r>
              <a:rPr lang="en-US" altLang="ko-KR" b="1" dirty="0" smtClean="0"/>
              <a:t>on</a:t>
            </a:r>
            <a:r>
              <a:rPr lang="en-US" altLang="ko-KR" dirty="0" smtClean="0"/>
              <a:t> January</a:t>
            </a:r>
            <a:r>
              <a:rPr lang="en-US" altLang="ko-KR" u="sng" dirty="0" smtClean="0"/>
              <a:t> 14</a:t>
            </a:r>
            <a:r>
              <a:rPr lang="en-US" altLang="ko-KR" u="sng" baseline="30000" dirty="0" smtClean="0"/>
              <a:t>th</a:t>
            </a:r>
            <a:r>
              <a:rPr lang="en-US" altLang="ko-KR" dirty="0" smtClean="0"/>
              <a:t>, 1643.  </a:t>
            </a:r>
          </a:p>
          <a:p>
            <a:endParaRPr lang="en-US" altLang="ko-KR" dirty="0"/>
          </a:p>
          <a:p>
            <a:r>
              <a:rPr lang="en-US" altLang="ko-KR" dirty="0" smtClean="0"/>
              <a:t>The official end to World War 2 was </a:t>
            </a:r>
            <a:r>
              <a:rPr lang="en-US" altLang="ko-KR" b="1" dirty="0" smtClean="0"/>
              <a:t>on</a:t>
            </a:r>
            <a:r>
              <a:rPr lang="en-US" altLang="ko-KR" dirty="0" smtClean="0"/>
              <a:t> September </a:t>
            </a:r>
            <a:r>
              <a:rPr lang="en-US" altLang="ko-KR" u="sng" dirty="0" smtClean="0"/>
              <a:t>2</a:t>
            </a:r>
            <a:r>
              <a:rPr lang="en-US" altLang="ko-KR" u="sng" baseline="30000" dirty="0" smtClean="0"/>
              <a:t>nd</a:t>
            </a:r>
            <a:r>
              <a:rPr lang="en-US" altLang="ko-KR" dirty="0" smtClean="0"/>
              <a:t>, 1945.  </a:t>
            </a:r>
            <a:endParaRPr lang="ko-KR" altLang="en-US" dirty="0"/>
          </a:p>
        </p:txBody>
      </p:sp>
      <p:pic>
        <p:nvPicPr>
          <p:cNvPr id="22530" name="Picture 2" descr="Image result for holly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3204"/>
            <a:ext cx="1970584" cy="109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newton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09428"/>
            <a:ext cx="2047156" cy="20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u="sng" dirty="0" smtClean="0">
                <a:solidFill>
                  <a:schemeClr val="accent4"/>
                </a:solidFill>
              </a:rPr>
              <a:t>Time </a:t>
            </a:r>
            <a:endParaRPr lang="ko-KR" altLang="en-US" u="sng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6" y="1333501"/>
            <a:ext cx="7931224" cy="3771636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We will meet for lunch </a:t>
            </a:r>
            <a:r>
              <a:rPr lang="en-US" altLang="ko-KR" b="1" dirty="0" smtClean="0"/>
              <a:t>at</a:t>
            </a:r>
            <a:r>
              <a:rPr lang="en-US" altLang="ko-KR" dirty="0" smtClean="0"/>
              <a:t> </a:t>
            </a:r>
            <a:r>
              <a:rPr lang="en-US" altLang="ko-KR" u="sng" dirty="0" smtClean="0"/>
              <a:t>11:30</a:t>
            </a:r>
            <a:r>
              <a:rPr lang="en-US" altLang="ko-KR" dirty="0" smtClean="0"/>
              <a:t>.  </a:t>
            </a:r>
          </a:p>
          <a:p>
            <a:endParaRPr lang="en-US" altLang="ko-KR" dirty="0"/>
          </a:p>
          <a:p>
            <a:r>
              <a:rPr lang="en-US" altLang="ko-KR" dirty="0" smtClean="0"/>
              <a:t>Remember, you need to wake up </a:t>
            </a:r>
            <a:r>
              <a:rPr lang="en-US" altLang="ko-KR" b="1" dirty="0" smtClean="0"/>
              <a:t>at</a:t>
            </a:r>
            <a:r>
              <a:rPr lang="en-US" altLang="ko-KR" dirty="0" smtClean="0"/>
              <a:t> </a:t>
            </a:r>
            <a:r>
              <a:rPr lang="en-US" altLang="ko-KR" u="sng" dirty="0" smtClean="0"/>
              <a:t>7am</a:t>
            </a:r>
            <a:r>
              <a:rPr lang="en-US" altLang="ko-KR" dirty="0" smtClean="0"/>
              <a:t>. </a:t>
            </a:r>
          </a:p>
          <a:p>
            <a:endParaRPr lang="en-US" altLang="ko-KR" dirty="0"/>
          </a:p>
          <a:p>
            <a:r>
              <a:rPr lang="en-US" altLang="ko-KR" dirty="0" smtClean="0"/>
              <a:t>World War 1 ended </a:t>
            </a:r>
            <a:r>
              <a:rPr lang="en-US" altLang="ko-KR" i="1" dirty="0" smtClean="0"/>
              <a:t>on November 11</a:t>
            </a:r>
            <a:r>
              <a:rPr lang="en-US" altLang="ko-KR" i="1" baseline="30000" dirty="0" smtClean="0"/>
              <a:t>th</a:t>
            </a:r>
            <a:r>
              <a:rPr lang="en-US" altLang="ko-KR" dirty="0" smtClean="0"/>
              <a:t>, 1918 </a:t>
            </a:r>
            <a:r>
              <a:rPr lang="en-US" altLang="ko-KR" b="1" dirty="0" smtClean="0"/>
              <a:t>at</a:t>
            </a:r>
            <a:r>
              <a:rPr lang="en-US" altLang="ko-KR" dirty="0" smtClean="0"/>
              <a:t> </a:t>
            </a:r>
            <a:r>
              <a:rPr lang="en-US" altLang="ko-KR" u="sng" dirty="0" smtClean="0"/>
              <a:t>11am</a:t>
            </a:r>
            <a:r>
              <a:rPr lang="en-US" altLang="ko-KR" dirty="0" smtClean="0"/>
              <a:t>.  </a:t>
            </a:r>
            <a:endParaRPr lang="ko-KR" altLang="en-US" dirty="0"/>
          </a:p>
        </p:txBody>
      </p:sp>
      <p:pic>
        <p:nvPicPr>
          <p:cNvPr id="23554" name="Picture 2" descr="Image result for lunch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121196"/>
            <a:ext cx="1959174" cy="159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age result for alarm clock 7 a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56" y="2569468"/>
            <a:ext cx="113527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8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When did I make this </a:t>
            </a:r>
            <a:r>
              <a:rPr lang="en-US" altLang="ko-KR" dirty="0" err="1" smtClean="0"/>
              <a:t>ppt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267744" y="1417340"/>
            <a:ext cx="2232248" cy="3771636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  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 = 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Months = 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Days = 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Time = 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211960" y="1417340"/>
            <a:ext cx="2232248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dirty="0"/>
              <a:t>i</a:t>
            </a:r>
            <a:r>
              <a:rPr lang="en-US" altLang="ko-KR" dirty="0" smtClean="0"/>
              <a:t>n</a:t>
            </a:r>
          </a:p>
          <a:p>
            <a:pPr marL="0" indent="0">
              <a:buFont typeface="Arial" pitchFamily="34" charset="0"/>
              <a:buNone/>
            </a:pPr>
            <a:r>
              <a:rPr lang="en-US" altLang="ko-KR" dirty="0"/>
              <a:t>i</a:t>
            </a:r>
            <a:r>
              <a:rPr lang="en-US" altLang="ko-KR" dirty="0" smtClean="0"/>
              <a:t>n</a:t>
            </a:r>
          </a:p>
          <a:p>
            <a:pPr marL="0" indent="0">
              <a:buFont typeface="Arial" pitchFamily="34" charset="0"/>
              <a:buNone/>
            </a:pPr>
            <a:r>
              <a:rPr lang="en-US" altLang="ko-KR" dirty="0"/>
              <a:t>o</a:t>
            </a:r>
            <a:r>
              <a:rPr lang="en-US" altLang="ko-KR" dirty="0" smtClean="0"/>
              <a:t>n</a:t>
            </a:r>
          </a:p>
          <a:p>
            <a:pPr marL="0" indent="0">
              <a:buFont typeface="Arial" pitchFamily="34" charset="0"/>
              <a:buNone/>
            </a:pPr>
            <a:r>
              <a:rPr lang="en-US" altLang="ko-KR" dirty="0" smtClean="0"/>
              <a:t>at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96610"/>
            <a:ext cx="9180513" cy="225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아래쪽 화살표 5"/>
          <p:cNvSpPr/>
          <p:nvPr/>
        </p:nvSpPr>
        <p:spPr>
          <a:xfrm rot="19955350">
            <a:off x="6330999" y="1081402"/>
            <a:ext cx="360040" cy="3349920"/>
          </a:xfrm>
          <a:prstGeom prst="downArrow">
            <a:avLst>
              <a:gd name="adj1" fmla="val 50000"/>
              <a:gd name="adj2" fmla="val 8999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21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Image result for in on 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" y="481236"/>
            <a:ext cx="9140512" cy="497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When is Valentines day?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15616" y="3238500"/>
            <a:ext cx="6912768" cy="1460500"/>
          </a:xfrm>
        </p:spPr>
        <p:txBody>
          <a:bodyPr/>
          <a:lstStyle/>
          <a:p>
            <a:r>
              <a:rPr lang="en-US" altLang="ko-KR" dirty="0" smtClean="0"/>
              <a:t>Valentine's day is </a:t>
            </a:r>
            <a:r>
              <a:rPr lang="en-US" altLang="ko-KR" b="1" dirty="0" smtClean="0"/>
              <a:t>on</a:t>
            </a:r>
            <a:r>
              <a:rPr lang="en-US" altLang="ko-KR" dirty="0" smtClean="0"/>
              <a:t> February 14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.  </a:t>
            </a:r>
            <a:endParaRPr lang="ko-KR" altLang="en-US" dirty="0"/>
          </a:p>
        </p:txBody>
      </p:sp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7744">
            <a:off x="-226388" y="-79092"/>
            <a:ext cx="23812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7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When does class start?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Class</a:t>
            </a:r>
            <a:r>
              <a:rPr lang="ko-KR" altLang="en-US" dirty="0" smtClean="0"/>
              <a:t> </a:t>
            </a:r>
            <a:r>
              <a:rPr lang="en-US" altLang="ko-KR" dirty="0" smtClean="0"/>
              <a:t>starts </a:t>
            </a:r>
            <a:r>
              <a:rPr lang="en-US" altLang="ko-KR" b="1" dirty="0" smtClean="0"/>
              <a:t>at</a:t>
            </a:r>
            <a:r>
              <a:rPr lang="en-US" altLang="ko-KR" dirty="0" smtClean="0"/>
              <a:t> __:__. </a:t>
            </a:r>
            <a:endParaRPr lang="ko-KR" alt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629"/>
            <a:ext cx="2667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When did you wake up?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I woke up </a:t>
            </a:r>
            <a:r>
              <a:rPr lang="en-US" altLang="ko-KR" b="1" dirty="0" smtClean="0"/>
              <a:t>at</a:t>
            </a:r>
            <a:r>
              <a:rPr lang="en-US" altLang="ko-KR" dirty="0" smtClean="0"/>
              <a:t> __:__.</a:t>
            </a:r>
            <a:endParaRPr lang="ko-KR" altLang="en-US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199" y="2713484"/>
            <a:ext cx="3215713" cy="41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When is your birthday?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My birthday is </a:t>
            </a:r>
            <a:r>
              <a:rPr lang="en-US" altLang="ko-KR" b="1" dirty="0" smtClean="0"/>
              <a:t>on</a:t>
            </a:r>
            <a:r>
              <a:rPr lang="en-US" altLang="ko-KR" dirty="0" smtClean="0"/>
              <a:t> _______ ___.  </a:t>
            </a:r>
            <a:endParaRPr lang="ko-KR" altLang="en-US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5612"/>
            <a:ext cx="1368152" cy="17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ejo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029176"/>
            <a:ext cx="2267744" cy="28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When was King </a:t>
            </a:r>
            <a:r>
              <a:rPr lang="en-US" altLang="ko-KR" dirty="0" err="1" smtClean="0"/>
              <a:t>Sejong</a:t>
            </a:r>
            <a:r>
              <a:rPr lang="en-US" altLang="ko-KR" dirty="0" smtClean="0"/>
              <a:t> born?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(He was born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1397)</a:t>
            </a:r>
          </a:p>
          <a:p>
            <a:r>
              <a:rPr lang="en-US" altLang="ko-KR" dirty="0" smtClean="0"/>
              <a:t>(He was born </a:t>
            </a:r>
            <a:r>
              <a:rPr lang="en-US" altLang="ko-KR" b="1" dirty="0" smtClean="0"/>
              <a:t>on</a:t>
            </a:r>
            <a:r>
              <a:rPr lang="en-US" altLang="ko-KR" dirty="0" smtClean="0"/>
              <a:t> May 15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, 1397)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12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Going to…</a:t>
            </a:r>
            <a:endParaRPr lang="ko-KR" altLang="en-US" dirty="0"/>
          </a:p>
        </p:txBody>
      </p:sp>
      <p:pic>
        <p:nvPicPr>
          <p:cNvPr id="6146" name="Picture 2" descr="Image result for futur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3344"/>
            <a:ext cx="4443239" cy="25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Dates and Times 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27784" y="2137420"/>
            <a:ext cx="5338936" cy="296771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On, at, in… </a:t>
            </a:r>
            <a:endParaRPr lang="ko-KR" alt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96610"/>
            <a:ext cx="9180513" cy="225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8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Will = Going to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79063"/>
            <a:ext cx="446449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왼쪽 화살표 3"/>
          <p:cNvSpPr/>
          <p:nvPr/>
        </p:nvSpPr>
        <p:spPr>
          <a:xfrm>
            <a:off x="6588224" y="1992416"/>
            <a:ext cx="2555776" cy="864096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0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am going to (verb) _____.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900264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b="1" dirty="0" smtClean="0"/>
              <a:t>Watch</a:t>
            </a:r>
            <a:r>
              <a:rPr lang="en-US" altLang="ko-KR" dirty="0" smtClean="0"/>
              <a:t> a movie</a:t>
            </a:r>
          </a:p>
          <a:p>
            <a:pPr lvl="1"/>
            <a:r>
              <a:rPr lang="en-US" altLang="ko-KR" dirty="0" smtClean="0"/>
              <a:t>I am </a:t>
            </a:r>
            <a:r>
              <a:rPr lang="en-US" altLang="ko-KR" i="1" dirty="0" smtClean="0"/>
              <a:t>going to </a:t>
            </a:r>
            <a:r>
              <a:rPr lang="en-US" altLang="ko-KR" b="1" dirty="0" smtClean="0"/>
              <a:t>watch</a:t>
            </a:r>
            <a:r>
              <a:rPr lang="en-US" altLang="ko-KR" dirty="0" smtClean="0"/>
              <a:t> a movie. </a:t>
            </a:r>
          </a:p>
          <a:p>
            <a:pPr lvl="1"/>
            <a:endParaRPr lang="en-US" altLang="ko-KR" dirty="0" smtClean="0"/>
          </a:p>
          <a:p>
            <a:r>
              <a:rPr lang="en-US" altLang="ko-KR" b="1" dirty="0" smtClean="0"/>
              <a:t>Eat</a:t>
            </a:r>
            <a:r>
              <a:rPr lang="en-US" altLang="ko-KR" dirty="0" smtClean="0"/>
              <a:t> at Burger King </a:t>
            </a:r>
            <a:endParaRPr lang="en-US" altLang="ko-KR" dirty="0"/>
          </a:p>
          <a:p>
            <a:pPr lvl="1"/>
            <a:r>
              <a:rPr lang="en-US" altLang="ko-KR" dirty="0" smtClean="0"/>
              <a:t>I am </a:t>
            </a:r>
            <a:r>
              <a:rPr lang="en-US" altLang="ko-KR" i="1" dirty="0" smtClean="0"/>
              <a:t>going to </a:t>
            </a:r>
            <a:r>
              <a:rPr lang="en-US" altLang="ko-KR" b="1" dirty="0" smtClean="0"/>
              <a:t>eat</a:t>
            </a:r>
            <a:r>
              <a:rPr lang="en-US" altLang="ko-KR" dirty="0" smtClean="0"/>
              <a:t> at Burger King.  </a:t>
            </a:r>
          </a:p>
          <a:p>
            <a:pPr lvl="1"/>
            <a:endParaRPr lang="en-US" altLang="ko-KR" dirty="0"/>
          </a:p>
          <a:p>
            <a:r>
              <a:rPr lang="en-US" altLang="ko-KR" b="1" dirty="0" smtClean="0"/>
              <a:t>Go</a:t>
            </a:r>
            <a:r>
              <a:rPr lang="en-US" altLang="ko-KR" dirty="0" smtClean="0"/>
              <a:t> to the park</a:t>
            </a:r>
          </a:p>
          <a:p>
            <a:pPr lvl="1"/>
            <a:r>
              <a:rPr lang="en-US" altLang="ko-KR" dirty="0" smtClean="0"/>
              <a:t>I am </a:t>
            </a:r>
            <a:r>
              <a:rPr lang="en-US" altLang="ko-KR" i="1" dirty="0" smtClean="0"/>
              <a:t>going to </a:t>
            </a:r>
            <a:r>
              <a:rPr lang="en-US" altLang="ko-KR" b="1" dirty="0" smtClean="0"/>
              <a:t>go</a:t>
            </a:r>
            <a:r>
              <a:rPr lang="en-US" altLang="ko-KR" dirty="0" smtClean="0"/>
              <a:t> to the park </a:t>
            </a:r>
            <a:endParaRPr lang="en-US" altLang="ko-KR" dirty="0"/>
          </a:p>
        </p:txBody>
      </p:sp>
      <p:pic>
        <p:nvPicPr>
          <p:cNvPr id="7170" name="Picture 2" descr="Image result for burger k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880" y="1777380"/>
            <a:ext cx="1428818" cy="14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Let’s Practice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Make a sentence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12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lay base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844"/>
            <a:ext cx="9144000" cy="60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952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 am going to play baseball.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91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" y="0"/>
            <a:ext cx="10159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952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 am going to eat a salad.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86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952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 am going to study math.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86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lothes  sho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159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952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 am going to go shopping.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86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leeping bea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3" y="0"/>
            <a:ext cx="10358503" cy="57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ko-KR" dirty="0" smtClean="0"/>
              <a:t>I’m going to kiss her.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53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ed riding h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67" y="0"/>
            <a:ext cx="9188006" cy="57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I am going to visit my grandmother.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86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ortoise and h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7" y="0"/>
            <a:ext cx="9524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ko-KR" dirty="0" smtClean="0"/>
              <a:t>I am going to win.  </a:t>
            </a:r>
            <a:endParaRPr lang="ko-KR" altLang="en-US" dirty="0"/>
          </a:p>
        </p:txBody>
      </p:sp>
      <p:sp>
        <p:nvSpPr>
          <p:cNvPr id="4" name="타원형 설명선 3"/>
          <p:cNvSpPr/>
          <p:nvPr/>
        </p:nvSpPr>
        <p:spPr>
          <a:xfrm>
            <a:off x="1979712" y="2137420"/>
            <a:ext cx="1512168" cy="1368152"/>
          </a:xfrm>
          <a:prstGeom prst="wedgeEllipseCallout">
            <a:avLst>
              <a:gd name="adj1" fmla="val 88203"/>
              <a:gd name="adj2" fmla="val 5408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58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u="sng" dirty="0" smtClean="0">
                <a:solidFill>
                  <a:schemeClr val="accent4"/>
                </a:solidFill>
              </a:rPr>
              <a:t>Years</a:t>
            </a:r>
            <a:endParaRPr lang="ko-KR" altLang="en-US" u="sng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1983 =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2017 =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smtClean="0"/>
              <a:t>1503 =</a:t>
            </a:r>
          </a:p>
          <a:p>
            <a:endParaRPr lang="en-US" altLang="ko-KR" dirty="0"/>
          </a:p>
          <a:p>
            <a:r>
              <a:rPr lang="en-US" altLang="ko-KR" dirty="0" smtClean="0"/>
              <a:t>2007 =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2195736" y="1345332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nineteen eighty-three. </a:t>
            </a:r>
          </a:p>
          <a:p>
            <a:pPr marL="0" indent="0">
              <a:buNone/>
            </a:pP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Twenty seventeen.  </a:t>
            </a:r>
          </a:p>
          <a:p>
            <a:pPr marL="0" indent="0">
              <a:buNone/>
            </a:pP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fifteen “O” three.  </a:t>
            </a:r>
          </a:p>
          <a:p>
            <a:pPr marL="0" indent="0">
              <a:buNone/>
            </a:pP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two thousand and seven.  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little merma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ko-KR" dirty="0" smtClean="0"/>
              <a:t>I’m going to become a human.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61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177" y="31849"/>
            <a:ext cx="11313941" cy="72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58921"/>
            <a:ext cx="4650857" cy="498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2088908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I am going to watch Pacific Rim at </a:t>
            </a:r>
            <a:r>
              <a:rPr lang="en-US" altLang="ko-KR" dirty="0"/>
              <a:t>3</a:t>
            </a:r>
            <a:r>
              <a:rPr lang="en-US" altLang="ko-KR" dirty="0" smtClean="0"/>
              <a:t>:00pm .  </a:t>
            </a:r>
            <a:endParaRPr lang="ko-KR" altLang="en-US" dirty="0"/>
          </a:p>
        </p:txBody>
      </p:sp>
      <p:sp>
        <p:nvSpPr>
          <p:cNvPr id="5" name="아래쪽 화살표 4"/>
          <p:cNvSpPr/>
          <p:nvPr/>
        </p:nvSpPr>
        <p:spPr>
          <a:xfrm rot="2339848">
            <a:off x="4175956" y="3494238"/>
            <a:ext cx="792088" cy="169235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6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146"/>
            <a:ext cx="9144000" cy="606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ko-KR" dirty="0" smtClean="0"/>
              <a:t>I’m going to graduate in 2021.</a:t>
            </a:r>
            <a:endParaRPr lang="ko-KR" altLang="en-US" dirty="0"/>
          </a:p>
        </p:txBody>
      </p:sp>
      <p:sp>
        <p:nvSpPr>
          <p:cNvPr id="3" name="AutoShape 4" descr="Image result for 20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94125"/>
            <a:ext cx="252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3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pain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1142999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I’m going to go to Spain in July. </a:t>
            </a:r>
            <a:endParaRPr lang="ko-KR" altLang="en-US" dirty="0"/>
          </a:p>
        </p:txBody>
      </p:sp>
      <p:pic>
        <p:nvPicPr>
          <p:cNvPr id="13316" name="Picture 4" descr="Image result for july 2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5252"/>
            <a:ext cx="2162388" cy="162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0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chuseok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96" y="-15717"/>
            <a:ext cx="9165896" cy="56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41676"/>
            <a:ext cx="8229600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err="1" smtClean="0"/>
              <a:t>Chuseok</a:t>
            </a:r>
            <a:r>
              <a:rPr lang="en-US" altLang="ko-KR" dirty="0" smtClean="0"/>
              <a:t> is going to be on September 23</a:t>
            </a:r>
            <a:r>
              <a:rPr lang="en-US" altLang="ko-KR" baseline="30000" dirty="0" smtClean="0"/>
              <a:t>rd</a:t>
            </a:r>
            <a:r>
              <a:rPr lang="en-US" altLang="ko-KR" dirty="0" smtClean="0"/>
              <a:t> this year.</a:t>
            </a:r>
            <a:endParaRPr lang="ko-KR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52" y="1129308"/>
            <a:ext cx="3943152" cy="105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3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Future Plans 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Write 5 sentences about your future plans.  </a:t>
            </a:r>
          </a:p>
          <a:p>
            <a:endParaRPr lang="en-US" altLang="ko-KR" dirty="0" smtClean="0">
              <a:solidFill>
                <a:srgbClr val="002060"/>
              </a:solidFill>
            </a:endParaRPr>
          </a:p>
          <a:p>
            <a:r>
              <a:rPr lang="en-US" altLang="ko-KR" dirty="0" smtClean="0">
                <a:solidFill>
                  <a:srgbClr val="002060"/>
                </a:solidFill>
              </a:rPr>
              <a:t>Use the date and time that it will happen.</a:t>
            </a:r>
          </a:p>
          <a:p>
            <a:pPr lvl="1"/>
            <a:r>
              <a:rPr lang="en-US" altLang="ko-KR" dirty="0" smtClean="0">
                <a:solidFill>
                  <a:srgbClr val="0070C0"/>
                </a:solidFill>
              </a:rPr>
              <a:t>I’m going to ______ on </a:t>
            </a:r>
            <a:r>
              <a:rPr lang="en-US" altLang="ko-KR" u="sng" dirty="0" smtClean="0">
                <a:solidFill>
                  <a:srgbClr val="0070C0"/>
                </a:solidFill>
              </a:rPr>
              <a:t>(date)</a:t>
            </a:r>
            <a:r>
              <a:rPr lang="en-US" altLang="ko-KR" dirty="0" smtClean="0">
                <a:solidFill>
                  <a:srgbClr val="0070C0"/>
                </a:solidFill>
              </a:rPr>
              <a:t> at </a:t>
            </a:r>
            <a:r>
              <a:rPr lang="en-US" altLang="ko-KR" u="sng" dirty="0" smtClean="0">
                <a:solidFill>
                  <a:srgbClr val="0070C0"/>
                </a:solidFill>
              </a:rPr>
              <a:t>(time)</a:t>
            </a:r>
            <a:r>
              <a:rPr lang="en-US" altLang="ko-KR" dirty="0" smtClean="0">
                <a:solidFill>
                  <a:srgbClr val="0070C0"/>
                </a:solidFill>
              </a:rPr>
              <a:t>. </a:t>
            </a:r>
            <a:endParaRPr lang="en-US" altLang="ko-KR" dirty="0" smtClean="0">
              <a:solidFill>
                <a:srgbClr val="0070C0"/>
              </a:solidFill>
            </a:endParaRPr>
          </a:p>
          <a:p>
            <a:endParaRPr lang="en-US" altLang="ko-KR" dirty="0"/>
          </a:p>
          <a:p>
            <a:pPr marL="0" indent="0" algn="ctr">
              <a:buNone/>
            </a:pPr>
            <a:r>
              <a:rPr lang="en-US" altLang="ko-KR" i="1" dirty="0" smtClean="0">
                <a:solidFill>
                  <a:schemeClr val="accent5">
                    <a:lumMod val="50000"/>
                  </a:schemeClr>
                </a:solidFill>
              </a:rPr>
              <a:t> *It doesn’t need to be a real sentence*</a:t>
            </a:r>
            <a:endParaRPr lang="en-US" altLang="ko-KR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Future Plans 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I’m going to eat fish on January 14</a:t>
            </a:r>
            <a:r>
              <a:rPr lang="en-US" altLang="ko-KR" baseline="30000" dirty="0" smtClean="0">
                <a:solidFill>
                  <a:srgbClr val="002060"/>
                </a:solidFill>
              </a:rPr>
              <a:t>th</a:t>
            </a:r>
            <a:r>
              <a:rPr lang="en-US" altLang="ko-KR" dirty="0" smtClean="0">
                <a:solidFill>
                  <a:srgbClr val="002060"/>
                </a:solidFill>
              </a:rPr>
              <a:t>, 2023 at 3:00.  </a:t>
            </a:r>
          </a:p>
          <a:p>
            <a:endParaRPr lang="en-US" altLang="ko-KR" dirty="0">
              <a:solidFill>
                <a:srgbClr val="002060"/>
              </a:solidFill>
            </a:endParaRPr>
          </a:p>
          <a:p>
            <a:r>
              <a:rPr lang="en-US" altLang="ko-KR" dirty="0" smtClean="0">
                <a:solidFill>
                  <a:srgbClr val="002060"/>
                </a:solidFill>
              </a:rPr>
              <a:t>I’m going to go swimming on Monday April 29</a:t>
            </a:r>
            <a:r>
              <a:rPr lang="en-US" altLang="ko-KR" baseline="30000" dirty="0" smtClean="0">
                <a:solidFill>
                  <a:srgbClr val="002060"/>
                </a:solidFill>
              </a:rPr>
              <a:t>th</a:t>
            </a:r>
            <a:r>
              <a:rPr lang="en-US" altLang="ko-KR" dirty="0" smtClean="0">
                <a:solidFill>
                  <a:srgbClr val="002060"/>
                </a:solidFill>
              </a:rPr>
              <a:t> at 8:00.  </a:t>
            </a:r>
          </a:p>
          <a:p>
            <a:endParaRPr lang="en-US" altLang="ko-KR" dirty="0">
              <a:solidFill>
                <a:srgbClr val="002060"/>
              </a:solidFill>
            </a:endParaRPr>
          </a:p>
          <a:p>
            <a:r>
              <a:rPr lang="en-US" altLang="ko-KR" dirty="0" smtClean="0">
                <a:solidFill>
                  <a:srgbClr val="002060"/>
                </a:solidFill>
              </a:rPr>
              <a:t>I’m going to go to </a:t>
            </a:r>
            <a:r>
              <a:rPr lang="en-US" altLang="ko-KR" dirty="0" err="1" smtClean="0">
                <a:solidFill>
                  <a:srgbClr val="002060"/>
                </a:solidFill>
              </a:rPr>
              <a:t>Everland</a:t>
            </a:r>
            <a:r>
              <a:rPr lang="en-US" altLang="ko-KR" dirty="0" smtClean="0">
                <a:solidFill>
                  <a:srgbClr val="002060"/>
                </a:solidFill>
              </a:rPr>
              <a:t> on August 18</a:t>
            </a:r>
            <a:r>
              <a:rPr lang="en-US" altLang="ko-KR" baseline="30000" dirty="0" smtClean="0">
                <a:solidFill>
                  <a:srgbClr val="002060"/>
                </a:solidFill>
              </a:rPr>
              <a:t>th</a:t>
            </a:r>
            <a:r>
              <a:rPr lang="en-US" altLang="ko-KR" dirty="0" smtClean="0">
                <a:solidFill>
                  <a:srgbClr val="002060"/>
                </a:solidFill>
              </a:rPr>
              <a:t>, 2019 at 12:00. 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순서도: 순차적 액세스 저장소 3"/>
          <p:cNvSpPr/>
          <p:nvPr/>
        </p:nvSpPr>
        <p:spPr>
          <a:xfrm>
            <a:off x="1979712" y="33984"/>
            <a:ext cx="6408712" cy="18002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I’m going to bake a cake on April 18, 2019 at 3:00pm.  </a:t>
            </a:r>
            <a:endParaRPr lang="ko-KR" altLang="en-US" dirty="0"/>
          </a:p>
        </p:txBody>
      </p:sp>
      <p:sp>
        <p:nvSpPr>
          <p:cNvPr id="5" name="도넛 4"/>
          <p:cNvSpPr/>
          <p:nvPr/>
        </p:nvSpPr>
        <p:spPr>
          <a:xfrm>
            <a:off x="7631832" y="3289548"/>
            <a:ext cx="1116632" cy="720080"/>
          </a:xfrm>
          <a:prstGeom prst="donut">
            <a:avLst>
              <a:gd name="adj" fmla="val 64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7631832" y="4657700"/>
            <a:ext cx="1116632" cy="720080"/>
          </a:xfrm>
          <a:prstGeom prst="donut">
            <a:avLst>
              <a:gd name="adj" fmla="val 64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755576" y="5089748"/>
            <a:ext cx="1116632" cy="720080"/>
          </a:xfrm>
          <a:prstGeom prst="donut">
            <a:avLst>
              <a:gd name="adj" fmla="val 64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1187624" y="2281436"/>
            <a:ext cx="1116632" cy="720080"/>
          </a:xfrm>
          <a:prstGeom prst="donut">
            <a:avLst>
              <a:gd name="adj" fmla="val 64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0469E-6 L 0 0.113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Future Plans 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One student will read a sentence.  </a:t>
            </a:r>
          </a:p>
          <a:p>
            <a:pPr lvl="1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Can not get points </a:t>
            </a:r>
            <a:endParaRPr lang="en-US" altLang="ko-K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ko-KR" dirty="0" smtClean="0">
                <a:solidFill>
                  <a:srgbClr val="002060"/>
                </a:solidFill>
              </a:rPr>
              <a:t>You get points for matching</a:t>
            </a:r>
          </a:p>
          <a:p>
            <a:pPr lvl="1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Year = 1 point  </a:t>
            </a:r>
          </a:p>
          <a:p>
            <a:pPr lvl="1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Month = 2 points</a:t>
            </a:r>
          </a:p>
          <a:p>
            <a:pPr lvl="1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Day = 3 points</a:t>
            </a:r>
          </a:p>
          <a:p>
            <a:pPr lvl="1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Time = 5 points</a:t>
            </a:r>
          </a:p>
          <a:p>
            <a:pPr lvl="1"/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uture plan = </a:t>
            </a:r>
            <a:r>
              <a:rPr lang="en-US" altLang="ko-KR" smtClean="0">
                <a:solidFill>
                  <a:schemeClr val="accent1">
                    <a:lumMod val="75000"/>
                  </a:schemeClr>
                </a:solidFill>
              </a:rPr>
              <a:t>3 points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9468"/>
            <a:ext cx="4711966" cy="2951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3649588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6416" y="4173196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6416" y="487372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3392" y="513533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ko-KR" alt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 rot="4074166">
            <a:off x="6201687" y="2617927"/>
            <a:ext cx="66719" cy="182329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아래쪽 화살표 9"/>
          <p:cNvSpPr/>
          <p:nvPr/>
        </p:nvSpPr>
        <p:spPr>
          <a:xfrm rot="19664138">
            <a:off x="7987997" y="2903980"/>
            <a:ext cx="64390" cy="148599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20658980">
            <a:off x="8114113" y="2993714"/>
            <a:ext cx="73184" cy="201319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 rot="2214559">
            <a:off x="5785935" y="2971455"/>
            <a:ext cx="88291" cy="257953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25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5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u="sng" dirty="0" smtClean="0">
                <a:solidFill>
                  <a:schemeClr val="accent4"/>
                </a:solidFill>
              </a:rPr>
              <a:t>Years</a:t>
            </a:r>
            <a:endParaRPr lang="ko-KR" altLang="en-US" u="sng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11560" y="1333501"/>
            <a:ext cx="8075240" cy="3771636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b="1" dirty="0" smtClean="0"/>
              <a:t>In</a:t>
            </a:r>
            <a:r>
              <a:rPr lang="en-US" altLang="ko-KR" dirty="0" smtClean="0"/>
              <a:t> 1983, I was born. 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Donald Trump became president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2017.  </a:t>
            </a:r>
          </a:p>
          <a:p>
            <a:endParaRPr lang="en-US" altLang="ko-KR" dirty="0"/>
          </a:p>
          <a:p>
            <a:r>
              <a:rPr lang="en-US" altLang="ko-KR" dirty="0" smtClean="0"/>
              <a:t>Leonardo </a:t>
            </a:r>
            <a:r>
              <a:rPr lang="en-US" altLang="ko-KR" dirty="0" err="1" smtClean="0"/>
              <a:t>DaVinci</a:t>
            </a:r>
            <a:r>
              <a:rPr lang="en-US" altLang="ko-KR" dirty="0" smtClean="0"/>
              <a:t> started painting the Mona Lisa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1503.  </a:t>
            </a:r>
          </a:p>
          <a:p>
            <a:endParaRPr lang="en-US" altLang="ko-KR" dirty="0"/>
          </a:p>
          <a:p>
            <a:r>
              <a:rPr lang="en-US" altLang="ko-KR" dirty="0" smtClean="0"/>
              <a:t> The first i-Phone was released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2007.  </a:t>
            </a:r>
            <a:endParaRPr lang="ko-KR" alt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9228"/>
            <a:ext cx="1608458" cy="182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 descr="Image result for mona li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01516"/>
            <a:ext cx="936104" cy="13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Image result for iphon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51" y="4559324"/>
            <a:ext cx="1379307" cy="10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Years 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47293"/>
            <a:ext cx="9180512" cy="480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Image result for 17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59"/>
            <a:ext cx="9210718" cy="51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Image result for 16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0" y="224707"/>
            <a:ext cx="9289032" cy="52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Image result for 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9016"/>
            <a:ext cx="10174742" cy="57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u="sng" dirty="0" smtClean="0">
                <a:solidFill>
                  <a:schemeClr val="accent4"/>
                </a:solidFill>
              </a:rPr>
              <a:t>Months </a:t>
            </a:r>
            <a:endParaRPr lang="ko-KR" altLang="en-US" u="sng" dirty="0">
              <a:solidFill>
                <a:schemeClr val="accent4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The </a:t>
            </a:r>
            <a:r>
              <a:rPr lang="en-US" altLang="ko-KR" dirty="0" err="1" smtClean="0"/>
              <a:t>Pyeongchang</a:t>
            </a:r>
            <a:r>
              <a:rPr lang="en-US" altLang="ko-KR" dirty="0" smtClean="0"/>
              <a:t> Olympics were held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</a:t>
            </a:r>
            <a:r>
              <a:rPr lang="en-US" altLang="ko-KR" u="sng" dirty="0" smtClean="0"/>
              <a:t>February</a:t>
            </a:r>
            <a:r>
              <a:rPr lang="en-US" altLang="ko-KR" dirty="0" smtClean="0"/>
              <a:t>. 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The next Star Wars movie will be released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</a:t>
            </a:r>
            <a:r>
              <a:rPr lang="en-US" altLang="ko-KR" u="sng" dirty="0" smtClean="0"/>
              <a:t>May</a:t>
            </a:r>
            <a:r>
              <a:rPr lang="en-US" altLang="ko-KR" dirty="0" smtClean="0"/>
              <a:t>.  </a:t>
            </a:r>
          </a:p>
          <a:p>
            <a:endParaRPr lang="en-US" altLang="ko-KR" dirty="0"/>
          </a:p>
          <a:p>
            <a:r>
              <a:rPr lang="en-US" altLang="ko-KR" dirty="0" smtClean="0"/>
              <a:t>The Korean Armistice Agreement </a:t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 smtClean="0"/>
              <a:t>한국휴전협정</a:t>
            </a:r>
            <a:r>
              <a:rPr lang="en-US" altLang="ko-KR" dirty="0"/>
              <a:t>) </a:t>
            </a:r>
            <a:r>
              <a:rPr lang="en-US" altLang="ko-KR" dirty="0" smtClean="0"/>
              <a:t>was signed </a:t>
            </a:r>
            <a:r>
              <a:rPr lang="en-US" altLang="ko-KR" b="1" dirty="0" smtClean="0"/>
              <a:t>in</a:t>
            </a:r>
            <a:r>
              <a:rPr lang="en-US" altLang="ko-KR" dirty="0" smtClean="0"/>
              <a:t> </a:t>
            </a:r>
            <a:r>
              <a:rPr lang="en-US" altLang="ko-KR" u="sng" dirty="0" smtClean="0"/>
              <a:t>July</a:t>
            </a:r>
            <a:r>
              <a:rPr lang="en-US" altLang="ko-KR" dirty="0" smtClean="0"/>
              <a:t>, 1953.  </a:t>
            </a:r>
            <a:endParaRPr lang="ko-KR" alt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21396"/>
            <a:ext cx="1450855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91" y="3289548"/>
            <a:ext cx="1584176" cy="68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 descr="Image result for north and south kor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13684"/>
            <a:ext cx="648072" cy="10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537</Words>
  <Application>Microsoft Office PowerPoint</Application>
  <PresentationFormat>화면 슬라이드 쇼(16:10)</PresentationFormat>
  <Paragraphs>117</Paragraphs>
  <Slides>37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38" baseType="lpstr">
      <vt:lpstr>Office 테마</vt:lpstr>
      <vt:lpstr>Schedule </vt:lpstr>
      <vt:lpstr>Dates and Times </vt:lpstr>
      <vt:lpstr>Years</vt:lpstr>
      <vt:lpstr>Years</vt:lpstr>
      <vt:lpstr>Years </vt:lpstr>
      <vt:lpstr>PowerPoint 프레젠테이션</vt:lpstr>
      <vt:lpstr>PowerPoint 프레젠테이션</vt:lpstr>
      <vt:lpstr>PowerPoint 프레젠테이션</vt:lpstr>
      <vt:lpstr>Months </vt:lpstr>
      <vt:lpstr>Day</vt:lpstr>
      <vt:lpstr>Time </vt:lpstr>
      <vt:lpstr>When did I make this ppt? </vt:lpstr>
      <vt:lpstr>PowerPoint 프레젠테이션</vt:lpstr>
      <vt:lpstr>When is Valentines day?  </vt:lpstr>
      <vt:lpstr>When does class start? </vt:lpstr>
      <vt:lpstr>When did you wake up? </vt:lpstr>
      <vt:lpstr>When is your birthday?  </vt:lpstr>
      <vt:lpstr>When was King Sejong born?  </vt:lpstr>
      <vt:lpstr>Going to…</vt:lpstr>
      <vt:lpstr>Will = Going to</vt:lpstr>
      <vt:lpstr>I am going to (verb) _____.  </vt:lpstr>
      <vt:lpstr>Let’s Practice </vt:lpstr>
      <vt:lpstr>I am going to play baseball.  </vt:lpstr>
      <vt:lpstr>I am going to eat a salad.  </vt:lpstr>
      <vt:lpstr>I am going to study math.  </vt:lpstr>
      <vt:lpstr>I am going to go shopping.  </vt:lpstr>
      <vt:lpstr>I’m going to kiss her.</vt:lpstr>
      <vt:lpstr>I am going to visit my grandmother.  </vt:lpstr>
      <vt:lpstr>I am going to win.  </vt:lpstr>
      <vt:lpstr>I’m going to become a human.</vt:lpstr>
      <vt:lpstr>I am going to watch Pacific Rim at 3:00pm .  </vt:lpstr>
      <vt:lpstr>I’m going to graduate in 2021.</vt:lpstr>
      <vt:lpstr>I’m going to go to Spain in July. </vt:lpstr>
      <vt:lpstr>Chuseok is going to be on September 23rd this year.</vt:lpstr>
      <vt:lpstr>Future Plans </vt:lpstr>
      <vt:lpstr>Future Plans </vt:lpstr>
      <vt:lpstr>Future Plans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Schedule</dc:title>
  <dc:creator>user</dc:creator>
  <cp:lastModifiedBy>user</cp:lastModifiedBy>
  <cp:revision>21</cp:revision>
  <dcterms:created xsi:type="dcterms:W3CDTF">2018-03-23T02:28:23Z</dcterms:created>
  <dcterms:modified xsi:type="dcterms:W3CDTF">2018-04-02T04:20:41Z</dcterms:modified>
</cp:coreProperties>
</file>