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08" y="-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399D-AC4F-4ACF-BBD2-8A2B8148AEC9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E990-9049-45A9-B862-9DB01CB05C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7547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399D-AC4F-4ACF-BBD2-8A2B8148AEC9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E990-9049-45A9-B862-9DB01CB05C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448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399D-AC4F-4ACF-BBD2-8A2B8148AEC9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E990-9049-45A9-B862-9DB01CB05C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42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399D-AC4F-4ACF-BBD2-8A2B8148AEC9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E990-9049-45A9-B862-9DB01CB05C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307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399D-AC4F-4ACF-BBD2-8A2B8148AEC9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E990-9049-45A9-B862-9DB01CB05C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546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399D-AC4F-4ACF-BBD2-8A2B8148AEC9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E990-9049-45A9-B862-9DB01CB05C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572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399D-AC4F-4ACF-BBD2-8A2B8148AEC9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E990-9049-45A9-B862-9DB01CB05C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094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399D-AC4F-4ACF-BBD2-8A2B8148AEC9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E990-9049-45A9-B862-9DB01CB05C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87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399D-AC4F-4ACF-BBD2-8A2B8148AEC9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E990-9049-45A9-B862-9DB01CB05C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283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399D-AC4F-4ACF-BBD2-8A2B8148AEC9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E990-9049-45A9-B862-9DB01CB05C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49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399D-AC4F-4ACF-BBD2-8A2B8148AEC9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E990-9049-45A9-B862-9DB01CB05C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210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D399D-AC4F-4ACF-BBD2-8A2B8148AEC9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DE990-9049-45A9-B862-9DB01CB05C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148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4624" y="56456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Must spend less than $10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2276872" y="56456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Must order from the kids menu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22062" y="56456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are a vegetarian 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44624" y="1355670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must eat some beef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2276872" y="1355670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must eat some chicken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4522062" y="1355670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must eat some fish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44624" y="2651814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can’t have dairy products </a:t>
            </a:r>
            <a:br>
              <a:rPr lang="en-US" altLang="ko-KR" dirty="0" smtClean="0"/>
            </a:br>
            <a:r>
              <a:rPr lang="en-US" altLang="ko-KR" dirty="0" smtClean="0"/>
              <a:t>(no milk)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2276872" y="2651814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can’t eat bread.  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4522062" y="2651814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must eat something with potatoes </a:t>
            </a:r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44624" y="3951028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must order from the lunch menu.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276872" y="3951028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Your tip must be 25%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4522062" y="3951028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Order whatever the waiter/waitress recommends.  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44624" y="5247172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Must use the phrase “hold the _______” </a:t>
            </a:r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2276872" y="5247172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Must use the phrase “______ on the side”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4522062" y="5247172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must order dessert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44624" y="6543316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must buy alcohol.   :P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2276872" y="6543316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can’t buy alcohol.  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4522062" y="6543316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must order “the works”</a:t>
            </a:r>
            <a:endParaRPr lang="ko-KR" altLang="en-US" dirty="0"/>
          </a:p>
        </p:txBody>
      </p:sp>
      <p:sp>
        <p:nvSpPr>
          <p:cNvPr id="22" name="직사각형 21"/>
          <p:cNvSpPr/>
          <p:nvPr/>
        </p:nvSpPr>
        <p:spPr>
          <a:xfrm>
            <a:off x="44624" y="7842530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are a vegan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>
          <a:xfrm>
            <a:off x="2276872" y="7842530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Order something grilled </a:t>
            </a:r>
            <a:endParaRPr lang="ko-KR" altLang="en-US" dirty="0"/>
          </a:p>
        </p:txBody>
      </p:sp>
      <p:sp>
        <p:nvSpPr>
          <p:cNvPr id="24" name="직사각형 23"/>
          <p:cNvSpPr/>
          <p:nvPr/>
        </p:nvSpPr>
        <p:spPr>
          <a:xfrm>
            <a:off x="4522062" y="7842530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Order something fried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059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4624" y="56456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Order something ‘a la mode’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2276872" y="56456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Order something ‘a la carte’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22062" y="56456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Order a soft drink.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44624" y="1355670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Order an appetizer to share with your group.  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2276872" y="1355670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Order a meal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4522062" y="1355670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Order a vegetable side dish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44624" y="2651814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Nothing fried 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2276872" y="2651814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Nothing steamed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4522062" y="2651814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You need some type of bread. </a:t>
            </a:r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48122" y="3959395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Order something with green in it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276872" y="3951028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Spend more than the other customers at your table. 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4522062" y="3951028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Order something you can share</a:t>
            </a:r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>
          <a:xfrm>
            <a:off x="48122" y="5255539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002060"/>
                </a:solidFill>
              </a:rPr>
              <a:t>Host / Hostess</a:t>
            </a:r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2280370" y="5255539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002060"/>
                </a:solidFill>
              </a:rPr>
              <a:t>Waiter / Waitress</a:t>
            </a:r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4525560" y="5255539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002060"/>
                </a:solidFill>
              </a:rPr>
              <a:t>Waiter / Waitress</a:t>
            </a:r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48122" y="6551683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002060"/>
                </a:solidFill>
              </a:rPr>
              <a:t>Waiter / Waitress</a:t>
            </a:r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2280370" y="6551683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002060"/>
                </a:solidFill>
              </a:rPr>
              <a:t>Waiter / Waitress</a:t>
            </a:r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4525560" y="6551683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002060"/>
                </a:solidFill>
              </a:rPr>
              <a:t>Waiter / Waitress</a:t>
            </a:r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51620" y="7859264"/>
            <a:ext cx="2232248" cy="129614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002060"/>
                </a:solidFill>
              </a:rPr>
              <a:t>Waiter / Waitress</a:t>
            </a:r>
            <a:endParaRPr lang="ko-KR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40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206</Words>
  <Application>Microsoft Office PowerPoint</Application>
  <PresentationFormat>A4 용지(210x297mm)</PresentationFormat>
  <Paragraphs>40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</cp:revision>
  <dcterms:created xsi:type="dcterms:W3CDTF">2018-04-06T00:15:13Z</dcterms:created>
  <dcterms:modified xsi:type="dcterms:W3CDTF">2018-04-06T00:37:26Z</dcterms:modified>
</cp:coreProperties>
</file>