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62" r:id="rId7"/>
    <p:sldId id="263" r:id="rId8"/>
    <p:sldId id="259" r:id="rId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9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597819"/>
            <a:ext cx="7772400" cy="1102519"/>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375413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25924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154781"/>
            <a:ext cx="2057400" cy="329088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54781"/>
            <a:ext cx="6019800" cy="329088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136310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407586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305176"/>
            <a:ext cx="7772400" cy="1021556"/>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236181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269705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128230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169829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261468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04787"/>
            <a:ext cx="3008313" cy="871538"/>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82307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3600450"/>
            <a:ext cx="5486400" cy="425054"/>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0A24228-6D25-44C6-873D-A2447E5022A1}" type="datetimeFigureOut">
              <a:rPr lang="ko-KR" altLang="en-US" smtClean="0"/>
              <a:t>2018-05-11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273802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9000" b="-9000"/>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A24228-6D25-44C6-873D-A2447E5022A1}" type="datetimeFigureOut">
              <a:rPr lang="ko-KR" altLang="en-US" smtClean="0"/>
              <a:t>2018-05-11</a:t>
            </a:fld>
            <a:endParaRPr lang="ko-KR" altLang="en-US"/>
          </a:p>
        </p:txBody>
      </p:sp>
      <p:sp>
        <p:nvSpPr>
          <p:cNvPr id="5" name="바닥글 개체 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7962C38-8E99-4548-A123-220433F7E3CD}" type="slidenum">
              <a:rPr lang="ko-KR" altLang="en-US" smtClean="0"/>
              <a:t>‹#›</a:t>
            </a:fld>
            <a:endParaRPr lang="ko-KR" altLang="en-US"/>
          </a:p>
        </p:txBody>
      </p:sp>
    </p:spTree>
    <p:extLst>
      <p:ext uri="{BB962C8B-B14F-4D97-AF65-F5344CB8AC3E}">
        <p14:creationId xmlns:p14="http://schemas.microsoft.com/office/powerpoint/2010/main" val="150075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lang="en-US" altLang="ko-KR" dirty="0" smtClean="0"/>
              <a:t>Summarize   </a:t>
            </a:r>
            <a:endParaRPr lang="ko-KR" altLang="en-US" dirty="0"/>
          </a:p>
        </p:txBody>
      </p:sp>
      <p:sp>
        <p:nvSpPr>
          <p:cNvPr id="3" name="부제목 2"/>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lstStyle/>
          <a:p>
            <a:r>
              <a:rPr lang="en-US" altLang="ko-KR" dirty="0" smtClean="0"/>
              <a:t>Magazine Summary  </a:t>
            </a:r>
            <a:endParaRPr lang="ko-KR" altLang="en-US" dirty="0"/>
          </a:p>
        </p:txBody>
      </p:sp>
    </p:spTree>
    <p:extLst>
      <p:ext uri="{BB962C8B-B14F-4D97-AF65-F5344CB8AC3E}">
        <p14:creationId xmlns:p14="http://schemas.microsoft.com/office/powerpoint/2010/main" val="904422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altLang="ko-KR" dirty="0" smtClean="0"/>
              <a:t>Summary (summarize) </a:t>
            </a:r>
            <a:endParaRPr lang="ko-KR" altLang="en-US" dirty="0"/>
          </a:p>
        </p:txBody>
      </p:sp>
      <p:sp>
        <p:nvSpPr>
          <p:cNvPr id="3" name="내용 개체 틀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altLang="ko-KR" dirty="0" smtClean="0"/>
              <a:t>Take a lot of information and make it shorter.  </a:t>
            </a:r>
          </a:p>
          <a:p>
            <a:endParaRPr lang="en-US" altLang="ko-KR" dirty="0"/>
          </a:p>
          <a:p>
            <a:r>
              <a:rPr lang="en-US" altLang="ko-KR" dirty="0" smtClean="0"/>
              <a:t>Find the most important information.  </a:t>
            </a:r>
          </a:p>
          <a:p>
            <a:pPr lvl="1"/>
            <a:r>
              <a:rPr lang="en-US" altLang="ko-KR" dirty="0" smtClean="0"/>
              <a:t>Use the key words and main ideas from last class. </a:t>
            </a:r>
            <a:endParaRPr lang="ko-KR" altLang="en-US" dirty="0"/>
          </a:p>
        </p:txBody>
      </p:sp>
    </p:spTree>
    <p:extLst>
      <p:ext uri="{BB962C8B-B14F-4D97-AF65-F5344CB8AC3E}">
        <p14:creationId xmlns:p14="http://schemas.microsoft.com/office/powerpoint/2010/main" val="202825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7630"/>
            <a:ext cx="998444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12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altLang="ko-KR" b="1" dirty="0"/>
              <a:t>An Epic </a:t>
            </a:r>
            <a:r>
              <a:rPr lang="en-US" altLang="ko-KR" b="1" dirty="0" smtClean="0"/>
              <a:t>Eruption</a:t>
            </a:r>
            <a:endParaRPr lang="ko-KR" altLang="en-US" dirty="0"/>
          </a:p>
        </p:txBody>
      </p:sp>
      <p:sp>
        <p:nvSpPr>
          <p:cNvPr id="3" name="내용 개체 틀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buNone/>
            </a:pPr>
            <a:r>
              <a:rPr lang="en-US" altLang="ko-KR" dirty="0" smtClean="0"/>
              <a:t>	On </a:t>
            </a:r>
            <a:r>
              <a:rPr lang="en-US" altLang="ko-KR" dirty="0"/>
              <a:t>May 3, Hawaii’s Big Island experienced a major volcanic explosion. The volcano Kilauea pushed lava and toxic gas from its vents and opened fissures, or cracks, beneath a nearby residential neighborhood. On May 4, the seismic activity caused a 6.9-magnitude earthquake, the island’s strongest quake in 43 years. It opened more cracks, spewing molten rock and deadly volcanic gas. </a:t>
            </a:r>
            <a:r>
              <a:rPr lang="en-US" altLang="ko-KR" dirty="0" smtClean="0"/>
              <a:t/>
            </a:r>
            <a:br>
              <a:rPr lang="en-US" altLang="ko-KR" dirty="0" smtClean="0"/>
            </a:br>
            <a:endParaRPr lang="ko-KR" altLang="en-US" dirty="0"/>
          </a:p>
        </p:txBody>
      </p:sp>
    </p:spTree>
    <p:extLst>
      <p:ext uri="{BB962C8B-B14F-4D97-AF65-F5344CB8AC3E}">
        <p14:creationId xmlns:p14="http://schemas.microsoft.com/office/powerpoint/2010/main" val="4183836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altLang="ko-KR" b="1" dirty="0"/>
              <a:t>An Epic </a:t>
            </a:r>
            <a:r>
              <a:rPr lang="en-US" altLang="ko-KR" b="1" dirty="0" smtClean="0"/>
              <a:t>Eruption</a:t>
            </a:r>
            <a:endParaRPr lang="ko-KR" altLang="en-US" dirty="0"/>
          </a:p>
        </p:txBody>
      </p:sp>
      <p:sp>
        <p:nvSpPr>
          <p:cNvPr id="3" name="내용 개체 틀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buNone/>
            </a:pPr>
            <a:r>
              <a:rPr lang="en-US" altLang="ko-KR" dirty="0" smtClean="0"/>
              <a:t>	Fourteen </a:t>
            </a:r>
            <a:r>
              <a:rPr lang="en-US" altLang="ko-KR" dirty="0"/>
              <a:t>fissures are releasing lava into the </a:t>
            </a:r>
            <a:r>
              <a:rPr lang="en-US" altLang="ko-KR" dirty="0" err="1"/>
              <a:t>Leilani</a:t>
            </a:r>
            <a:r>
              <a:rPr lang="en-US" altLang="ko-KR" dirty="0"/>
              <a:t> Estates. The neighborhood is made up of 770 homes. So far, 36 buildings have been destroyed, and more than 2,000 people have evacuated. The eruption has also forced officials to close Hawaii Volcanoes National Park. There, 2,600 visitors were evacuated after reports of rockslides. The park covers 13% of the Big Island. </a:t>
            </a:r>
          </a:p>
        </p:txBody>
      </p:sp>
    </p:spTree>
    <p:extLst>
      <p:ext uri="{BB962C8B-B14F-4D97-AF65-F5344CB8AC3E}">
        <p14:creationId xmlns:p14="http://schemas.microsoft.com/office/powerpoint/2010/main" val="352088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altLang="ko-KR" b="1" dirty="0"/>
              <a:t>An Epic </a:t>
            </a:r>
            <a:r>
              <a:rPr lang="en-US" altLang="ko-KR" b="1" dirty="0" smtClean="0"/>
              <a:t>Eruption</a:t>
            </a:r>
            <a:endParaRPr lang="ko-KR" altLang="en-US" dirty="0"/>
          </a:p>
        </p:txBody>
      </p:sp>
      <p:sp>
        <p:nvSpPr>
          <p:cNvPr id="3" name="내용 개체 틀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altLang="ko-KR" dirty="0" smtClean="0"/>
              <a:t>	Scientists </a:t>
            </a:r>
            <a:r>
              <a:rPr lang="en-US" altLang="ko-KR" dirty="0"/>
              <a:t>are not sure how long the eruption will continue. “There’s more magma in the system to be erupted,” said volcanologist Wendy Stovall. “As long as that supply is there, the eruption will continue.” </a:t>
            </a:r>
          </a:p>
          <a:p>
            <a:pPr marL="0" indent="0">
              <a:buNone/>
            </a:pPr>
            <a:endParaRPr lang="ko-KR" altLang="en-US" dirty="0"/>
          </a:p>
        </p:txBody>
      </p:sp>
    </p:spTree>
    <p:extLst>
      <p:ext uri="{BB962C8B-B14F-4D97-AF65-F5344CB8AC3E}">
        <p14:creationId xmlns:p14="http://schemas.microsoft.com/office/powerpoint/2010/main" val="3520885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altLang="ko-KR" b="1" dirty="0"/>
              <a:t>An Epic </a:t>
            </a:r>
            <a:r>
              <a:rPr lang="en-US" altLang="ko-KR" b="1" dirty="0" smtClean="0"/>
              <a:t>Eruption</a:t>
            </a:r>
            <a:endParaRPr lang="ko-KR" altLang="en-US" dirty="0"/>
          </a:p>
        </p:txBody>
      </p:sp>
      <p:sp>
        <p:nvSpPr>
          <p:cNvPr id="3" name="내용 개체 틀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buNone/>
            </a:pPr>
            <a:r>
              <a:rPr lang="en-US" altLang="ko-KR" dirty="0" smtClean="0"/>
              <a:t>	</a:t>
            </a:r>
            <a:r>
              <a:rPr lang="en-US" altLang="ko-KR" dirty="0"/>
              <a:t>But </a:t>
            </a:r>
            <a:r>
              <a:rPr lang="en-US" altLang="ko-KR" dirty="0" err="1"/>
              <a:t>Leilani</a:t>
            </a:r>
            <a:r>
              <a:rPr lang="en-US" altLang="ko-KR" dirty="0"/>
              <a:t> Estates residents like Amber </a:t>
            </a:r>
            <a:r>
              <a:rPr lang="en-US" altLang="ko-KR" dirty="0" err="1"/>
              <a:t>Makuakane</a:t>
            </a:r>
            <a:r>
              <a:rPr lang="en-US" altLang="ko-KR" dirty="0"/>
              <a:t> understand the risks of living next to one of the world’s most active volcanoes. Kilauea has been in near constant eruption since 1983. Usually, its lava is slow-moving, giving nearby residents time to get to safety. “The volcano and the lava—it’s always been part of my life,” says </a:t>
            </a:r>
            <a:r>
              <a:rPr lang="en-US" altLang="ko-KR" dirty="0" err="1"/>
              <a:t>Makuakane</a:t>
            </a:r>
            <a:r>
              <a:rPr lang="en-US" altLang="ko-KR" dirty="0"/>
              <a:t>. “It’s devastating, but I’ve come to terms with it</a:t>
            </a:r>
            <a:r>
              <a:rPr lang="en-US" altLang="ko-KR" dirty="0" smtClean="0"/>
              <a:t>.”</a:t>
            </a:r>
            <a:endParaRPr lang="ko-KR" altLang="en-US" dirty="0"/>
          </a:p>
        </p:txBody>
      </p:sp>
    </p:spTree>
    <p:extLst>
      <p:ext uri="{BB962C8B-B14F-4D97-AF65-F5344CB8AC3E}">
        <p14:creationId xmlns:p14="http://schemas.microsoft.com/office/powerpoint/2010/main" val="3520885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3752" y="1635646"/>
            <a:ext cx="6838528" cy="1102519"/>
          </a:xfrm>
        </p:spPr>
        <p:style>
          <a:lnRef idx="2">
            <a:schemeClr val="accent3"/>
          </a:lnRef>
          <a:fillRef idx="1">
            <a:schemeClr val="lt1"/>
          </a:fillRef>
          <a:effectRef idx="0">
            <a:schemeClr val="accent3"/>
          </a:effectRef>
          <a:fontRef idx="minor">
            <a:schemeClr val="dk1"/>
          </a:fontRef>
        </p:style>
        <p:txBody>
          <a:bodyPr/>
          <a:lstStyle/>
          <a:p>
            <a:r>
              <a:rPr lang="en-US" altLang="ko-KR" dirty="0" smtClean="0"/>
              <a:t>Choose a Magazine</a:t>
            </a:r>
            <a:endParaRPr lang="ko-KR" altLang="en-US" dirty="0"/>
          </a:p>
        </p:txBody>
      </p:sp>
      <p:sp>
        <p:nvSpPr>
          <p:cNvPr id="3" name="부제목 2"/>
          <p:cNvSpPr>
            <a:spLocks noGrp="1"/>
          </p:cNvSpPr>
          <p:nvPr>
            <p:ph type="subTitle" idx="1"/>
          </p:nvPr>
        </p:nvSpPr>
        <p:spPr>
          <a:xfrm>
            <a:off x="467544" y="3147814"/>
            <a:ext cx="6400800" cy="720080"/>
          </a:xfrm>
        </p:spPr>
        <p:style>
          <a:lnRef idx="2">
            <a:schemeClr val="accent5"/>
          </a:lnRef>
          <a:fillRef idx="1">
            <a:schemeClr val="lt1"/>
          </a:fillRef>
          <a:effectRef idx="0">
            <a:schemeClr val="accent5"/>
          </a:effectRef>
          <a:fontRef idx="minor">
            <a:schemeClr val="dk1"/>
          </a:fontRef>
        </p:style>
        <p:txBody>
          <a:bodyPr/>
          <a:lstStyle/>
          <a:p>
            <a:r>
              <a:rPr lang="en-US" altLang="ko-KR" dirty="0" smtClean="0"/>
              <a:t>Find an article and summarize.</a:t>
            </a:r>
            <a:endParaRPr lang="ko-KR" altLang="en-US" dirty="0"/>
          </a:p>
        </p:txBody>
      </p:sp>
      <p:pic>
        <p:nvPicPr>
          <p:cNvPr id="1026" name="Picture 2" descr="Image result for magazine ra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4206" y="1707654"/>
            <a:ext cx="2102427" cy="343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08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55</Words>
  <Application>Microsoft Office PowerPoint</Application>
  <PresentationFormat>화면 슬라이드 쇼(16:9)</PresentationFormat>
  <Paragraphs>17</Paragraphs>
  <Slides>8</Slides>
  <Notes>0</Notes>
  <HiddenSlides>0</HiddenSlides>
  <MMClips>0</MMClips>
  <ScaleCrop>false</ScaleCrop>
  <HeadingPairs>
    <vt:vector size="4" baseType="variant">
      <vt:variant>
        <vt:lpstr>테마</vt:lpstr>
      </vt:variant>
      <vt:variant>
        <vt:i4>1</vt:i4>
      </vt:variant>
      <vt:variant>
        <vt:lpstr>슬라이드 제목</vt:lpstr>
      </vt:variant>
      <vt:variant>
        <vt:i4>8</vt:i4>
      </vt:variant>
    </vt:vector>
  </HeadingPairs>
  <TitlesOfParts>
    <vt:vector size="9" baseType="lpstr">
      <vt:lpstr>Office 테마</vt:lpstr>
      <vt:lpstr>Summarize   </vt:lpstr>
      <vt:lpstr>Summary (summarize) </vt:lpstr>
      <vt:lpstr>PowerPoint 프레젠테이션</vt:lpstr>
      <vt:lpstr>An Epic Eruption</vt:lpstr>
      <vt:lpstr>An Epic Eruption</vt:lpstr>
      <vt:lpstr>An Epic Eruption</vt:lpstr>
      <vt:lpstr>An Epic Eruption</vt:lpstr>
      <vt:lpstr>Choose a Magazine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Magazine Summary </dc:title>
  <dc:creator>user</dc:creator>
  <cp:lastModifiedBy>user</cp:lastModifiedBy>
  <cp:revision>4</cp:revision>
  <dcterms:created xsi:type="dcterms:W3CDTF">2018-05-11T04:01:15Z</dcterms:created>
  <dcterms:modified xsi:type="dcterms:W3CDTF">2018-05-11T04:37:14Z</dcterms:modified>
</cp:coreProperties>
</file>