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4" r:id="rId17"/>
    <p:sldId id="271" r:id="rId18"/>
    <p:sldId id="273" r:id="rId19"/>
    <p:sldId id="266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0" r:id="rId50"/>
    <p:sldId id="307" r:id="rId51"/>
    <p:sldId id="308" r:id="rId52"/>
    <p:sldId id="309" r:id="rId53"/>
    <p:sldId id="306" r:id="rId54"/>
    <p:sldId id="31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4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44.xml"/><Relationship Id="rId18" Type="http://schemas.openxmlformats.org/officeDocument/2006/relationships/slide" Target="slide49.xml"/><Relationship Id="rId26" Type="http://schemas.openxmlformats.org/officeDocument/2006/relationships/slide" Target="slide37.xml"/><Relationship Id="rId3" Type="http://schemas.openxmlformats.org/officeDocument/2006/relationships/slide" Target="slide24.xml"/><Relationship Id="rId21" Type="http://schemas.openxmlformats.org/officeDocument/2006/relationships/slide" Target="slide52.xml"/><Relationship Id="rId7" Type="http://schemas.openxmlformats.org/officeDocument/2006/relationships/slide" Target="slide28.xml"/><Relationship Id="rId12" Type="http://schemas.openxmlformats.org/officeDocument/2006/relationships/slide" Target="slide43.xml"/><Relationship Id="rId17" Type="http://schemas.openxmlformats.org/officeDocument/2006/relationships/slide" Target="slide48.xml"/><Relationship Id="rId25" Type="http://schemas.openxmlformats.org/officeDocument/2006/relationships/slide" Target="slide36.xml"/><Relationship Id="rId2" Type="http://schemas.openxmlformats.org/officeDocument/2006/relationships/slide" Target="slide23.xml"/><Relationship Id="rId16" Type="http://schemas.openxmlformats.org/officeDocument/2006/relationships/slide" Target="slide47.xml"/><Relationship Id="rId20" Type="http://schemas.openxmlformats.org/officeDocument/2006/relationships/slide" Target="slide51.xml"/><Relationship Id="rId29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24" Type="http://schemas.openxmlformats.org/officeDocument/2006/relationships/slide" Target="slide35.xml"/><Relationship Id="rId32" Type="http://schemas.openxmlformats.org/officeDocument/2006/relationships/slide" Target="slide53.xml"/><Relationship Id="rId5" Type="http://schemas.openxmlformats.org/officeDocument/2006/relationships/slide" Target="slide26.xml"/><Relationship Id="rId15" Type="http://schemas.openxmlformats.org/officeDocument/2006/relationships/slide" Target="slide46.xml"/><Relationship Id="rId23" Type="http://schemas.openxmlformats.org/officeDocument/2006/relationships/slide" Target="slide34.xml"/><Relationship Id="rId28" Type="http://schemas.openxmlformats.org/officeDocument/2006/relationships/slide" Target="slide39.xml"/><Relationship Id="rId10" Type="http://schemas.openxmlformats.org/officeDocument/2006/relationships/slide" Target="slide31.xml"/><Relationship Id="rId19" Type="http://schemas.openxmlformats.org/officeDocument/2006/relationships/slide" Target="slide50.xml"/><Relationship Id="rId31" Type="http://schemas.openxmlformats.org/officeDocument/2006/relationships/slide" Target="slide42.xml"/><Relationship Id="rId4" Type="http://schemas.openxmlformats.org/officeDocument/2006/relationships/slide" Target="slide25.xml"/><Relationship Id="rId9" Type="http://schemas.openxmlformats.org/officeDocument/2006/relationships/slide" Target="slide30.xml"/><Relationship Id="rId14" Type="http://schemas.openxmlformats.org/officeDocument/2006/relationships/slide" Target="slide45.xml"/><Relationship Id="rId22" Type="http://schemas.openxmlformats.org/officeDocument/2006/relationships/slide" Target="slide33.xml"/><Relationship Id="rId27" Type="http://schemas.openxmlformats.org/officeDocument/2006/relationships/slide" Target="slide38.xml"/><Relationship Id="rId30" Type="http://schemas.openxmlformats.org/officeDocument/2006/relationships/slide" Target="slide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 of elimination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elimination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goal </a:t>
            </a:r>
          </a:p>
          <a:p>
            <a:endParaRPr lang="en-US" dirty="0"/>
          </a:p>
          <a:p>
            <a:r>
              <a:rPr lang="en-US" dirty="0" smtClean="0"/>
              <a:t>Start by brainstorming ideas </a:t>
            </a:r>
          </a:p>
          <a:p>
            <a:endParaRPr lang="en-US" dirty="0"/>
          </a:p>
          <a:p>
            <a:r>
              <a:rPr lang="en-US" dirty="0" smtClean="0"/>
              <a:t>Test the ideas</a:t>
            </a:r>
          </a:p>
          <a:p>
            <a:pPr lvl="1"/>
            <a:r>
              <a:rPr lang="en-US" dirty="0" smtClean="0"/>
              <a:t>Failure = eliminate </a:t>
            </a:r>
          </a:p>
          <a:p>
            <a:pPr lvl="1"/>
            <a:r>
              <a:rPr lang="en-US" dirty="0" smtClean="0"/>
              <a:t>Success = don’t eliminate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Continue until only one idea is left.  </a:t>
            </a:r>
          </a:p>
        </p:txBody>
      </p:sp>
    </p:spTree>
    <p:extLst>
      <p:ext uri="{BB962C8B-B14F-4D97-AF65-F5344CB8AC3E}">
        <p14:creationId xmlns:p14="http://schemas.microsoft.com/office/powerpoint/2010/main" val="28433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Goal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2070" y="4974337"/>
            <a:ext cx="7398546" cy="14538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We are in a building (this school) surrounded by zombies.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Our Goal</a:t>
            </a:r>
            <a:r>
              <a:rPr lang="en-US" dirty="0" smtClean="0"/>
              <a:t>:  To defeat the zombies.</a:t>
            </a:r>
          </a:p>
        </p:txBody>
      </p:sp>
    </p:spTree>
    <p:extLst>
      <p:ext uri="{BB962C8B-B14F-4D97-AF65-F5344CB8AC3E}">
        <p14:creationId xmlns:p14="http://schemas.microsoft.com/office/powerpoint/2010/main" val="13179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800" dirty="0" smtClean="0"/>
              <a:t>Brainstorm 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7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800" dirty="0" smtClean="0"/>
              <a:t>Test #1 – Can we survive?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Eliminate the bad ideas </a:t>
            </a:r>
          </a:p>
        </p:txBody>
      </p:sp>
    </p:spTree>
    <p:extLst>
      <p:ext uri="{BB962C8B-B14F-4D97-AF65-F5344CB8AC3E}">
        <p14:creationId xmlns:p14="http://schemas.microsoft.com/office/powerpoint/2010/main" val="31314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800" dirty="0" smtClean="0"/>
              <a:t>Test #2 – Will we survive for a long time?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9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800" dirty="0" smtClean="0"/>
              <a:t>Test #3 – Will the zombies go away? 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53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800" dirty="0" smtClean="0"/>
              <a:t>Test #4 – Can we kill all the zombies? 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2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800" dirty="0" smtClean="0"/>
              <a:t>Test #5 – can we help others 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08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800" dirty="0" smtClean="0"/>
              <a:t>Test #6 – Can we save everyone?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7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elimination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nature:</a:t>
            </a:r>
          </a:p>
          <a:p>
            <a:pPr lvl="1"/>
            <a:r>
              <a:rPr lang="en-US" dirty="0" smtClean="0"/>
              <a:t>Evolution</a:t>
            </a:r>
          </a:p>
          <a:p>
            <a:pPr lvl="1"/>
            <a:r>
              <a:rPr lang="en-US" dirty="0" smtClean="0"/>
              <a:t>Natural Selection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31" y="1233345"/>
            <a:ext cx="6364225" cy="546925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6199632" y="4389120"/>
            <a:ext cx="1097280" cy="941832"/>
          </a:xfrm>
          <a:prstGeom prst="mathMultiply">
            <a:avLst>
              <a:gd name="adj1" fmla="val 10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9912096" y="3685032"/>
            <a:ext cx="1097280" cy="941832"/>
          </a:xfrm>
          <a:prstGeom prst="mathMultiply">
            <a:avLst>
              <a:gd name="adj1" fmla="val 10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7781543" y="3246120"/>
            <a:ext cx="1097280" cy="941832"/>
          </a:xfrm>
          <a:prstGeom prst="mathMultiply">
            <a:avLst>
              <a:gd name="adj1" fmla="val 10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199632" y="2254561"/>
            <a:ext cx="1097280" cy="941832"/>
          </a:xfrm>
          <a:prstGeom prst="mathMultiply">
            <a:avLst>
              <a:gd name="adj1" fmla="val 10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9547385" y="2317720"/>
            <a:ext cx="1097280" cy="941832"/>
          </a:xfrm>
          <a:prstGeom prst="mathMultiply">
            <a:avLst>
              <a:gd name="adj1" fmla="val 10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7050025" y="2178841"/>
            <a:ext cx="1097280" cy="941832"/>
          </a:xfrm>
          <a:prstGeom prst="mathMultiply">
            <a:avLst>
              <a:gd name="adj1" fmla="val 10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737924" y="1730785"/>
            <a:ext cx="1097280" cy="941832"/>
          </a:xfrm>
          <a:prstGeom prst="mathMultiply">
            <a:avLst>
              <a:gd name="adj1" fmla="val 10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547385" y="1145425"/>
            <a:ext cx="1097280" cy="941832"/>
          </a:xfrm>
          <a:prstGeom prst="mathMultiply">
            <a:avLst>
              <a:gd name="adj1" fmla="val 10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5470476" y="1145425"/>
            <a:ext cx="1232864" cy="1239012"/>
          </a:xfrm>
          <a:prstGeom prst="donut">
            <a:avLst>
              <a:gd name="adj" fmla="val 1005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8448423" y="1122156"/>
            <a:ext cx="1232864" cy="1239012"/>
          </a:xfrm>
          <a:prstGeom prst="donut">
            <a:avLst>
              <a:gd name="adj" fmla="val 1005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series of steps or actions to achieve a goal. 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way of doing something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Challenge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Elimination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09929"/>
            <a:ext cx="10178322" cy="4837176"/>
          </a:xfrm>
        </p:spPr>
        <p:txBody>
          <a:bodyPr>
            <a:normAutofit/>
          </a:bodyPr>
          <a:lstStyle/>
          <a:p>
            <a:r>
              <a:rPr lang="en-US" dirty="0" smtClean="0"/>
              <a:t>I will give a topic. </a:t>
            </a:r>
          </a:p>
          <a:p>
            <a:endParaRPr lang="en-US" dirty="0" smtClean="0"/>
          </a:p>
          <a:p>
            <a:r>
              <a:rPr lang="en-US" dirty="0" smtClean="0"/>
              <a:t>Take turns</a:t>
            </a:r>
          </a:p>
          <a:p>
            <a:endParaRPr lang="en-US" dirty="0"/>
          </a:p>
          <a:p>
            <a:r>
              <a:rPr lang="en-US" dirty="0" smtClean="0"/>
              <a:t>Name an </a:t>
            </a:r>
            <a:r>
              <a:rPr lang="en-US" b="1" dirty="0" smtClean="0"/>
              <a:t>English word </a:t>
            </a:r>
            <a:r>
              <a:rPr lang="en-US" dirty="0" smtClean="0"/>
              <a:t>that goes with that topic.  </a:t>
            </a:r>
          </a:p>
          <a:p>
            <a:pPr lvl="1"/>
            <a:r>
              <a:rPr lang="en-US" dirty="0" smtClean="0"/>
              <a:t>Must fit the topic</a:t>
            </a:r>
          </a:p>
          <a:p>
            <a:pPr lvl="1"/>
            <a:r>
              <a:rPr lang="en-US" dirty="0" smtClean="0"/>
              <a:t>Must be a new word (no other students said it) </a:t>
            </a:r>
          </a:p>
          <a:p>
            <a:pPr lvl="1"/>
            <a:r>
              <a:rPr lang="en-US" dirty="0" smtClean="0"/>
              <a:t>5 second limit </a:t>
            </a:r>
          </a:p>
          <a:p>
            <a:pPr lvl="1"/>
            <a:endParaRPr lang="en-US" dirty="0"/>
          </a:p>
          <a:p>
            <a:r>
              <a:rPr lang="en-US" dirty="0" smtClean="0"/>
              <a:t>Continue until someone can’t think of a word (or incorrect)</a:t>
            </a:r>
          </a:p>
          <a:p>
            <a:pPr lvl="1"/>
            <a:r>
              <a:rPr lang="en-US" dirty="0" smtClean="0"/>
              <a:t>That student is </a:t>
            </a:r>
            <a:r>
              <a:rPr lang="en-US" i="1" dirty="0" smtClean="0"/>
              <a:t>eliminated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70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Category  </a:t>
            </a:r>
            <a:endParaRPr lang="en-US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647913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2543087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438261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4333435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5228609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5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6123783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6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7018957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7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7914131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8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10" action="ppaction://hlinksldjump"/>
          </p:cNvPr>
          <p:cNvSpPr/>
          <p:nvPr/>
        </p:nvSpPr>
        <p:spPr>
          <a:xfrm>
            <a:off x="8809305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9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14" name="Oval 13">
            <a:hlinkClick r:id="rId11" action="ppaction://hlinksldjump"/>
          </p:cNvPr>
          <p:cNvSpPr/>
          <p:nvPr/>
        </p:nvSpPr>
        <p:spPr>
          <a:xfrm>
            <a:off x="9704479" y="585216"/>
            <a:ext cx="813347" cy="8046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10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18" name="Oval 17">
            <a:hlinkClick r:id="rId12" action="ppaction://hlinksldjump"/>
          </p:cNvPr>
          <p:cNvSpPr/>
          <p:nvPr/>
        </p:nvSpPr>
        <p:spPr>
          <a:xfrm>
            <a:off x="1729740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19" name="Oval 18">
            <a:hlinkClick r:id="rId13" action="ppaction://hlinksldjump"/>
          </p:cNvPr>
          <p:cNvSpPr/>
          <p:nvPr/>
        </p:nvSpPr>
        <p:spPr>
          <a:xfrm>
            <a:off x="2624914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0" name="Oval 19">
            <a:hlinkClick r:id="rId14" action="ppaction://hlinksldjump"/>
          </p:cNvPr>
          <p:cNvSpPr/>
          <p:nvPr/>
        </p:nvSpPr>
        <p:spPr>
          <a:xfrm>
            <a:off x="3520088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1" name="Oval 20">
            <a:hlinkClick r:id="rId15" action="ppaction://hlinksldjump"/>
          </p:cNvPr>
          <p:cNvSpPr/>
          <p:nvPr/>
        </p:nvSpPr>
        <p:spPr>
          <a:xfrm>
            <a:off x="4415262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2" name="Oval 21">
            <a:hlinkClick r:id="rId16" action="ppaction://hlinksldjump"/>
          </p:cNvPr>
          <p:cNvSpPr/>
          <p:nvPr/>
        </p:nvSpPr>
        <p:spPr>
          <a:xfrm>
            <a:off x="5310436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5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3" name="Oval 22">
            <a:hlinkClick r:id="rId17" action="ppaction://hlinksldjump"/>
          </p:cNvPr>
          <p:cNvSpPr/>
          <p:nvPr/>
        </p:nvSpPr>
        <p:spPr>
          <a:xfrm>
            <a:off x="6205610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6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4" name="Oval 23">
            <a:hlinkClick r:id="rId18" action="ppaction://hlinksldjump"/>
          </p:cNvPr>
          <p:cNvSpPr/>
          <p:nvPr/>
        </p:nvSpPr>
        <p:spPr>
          <a:xfrm>
            <a:off x="7100784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7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5" name="Oval 24">
            <a:hlinkClick r:id="rId19" action="ppaction://hlinksldjump"/>
          </p:cNvPr>
          <p:cNvSpPr/>
          <p:nvPr/>
        </p:nvSpPr>
        <p:spPr>
          <a:xfrm>
            <a:off x="7995958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8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6" name="Oval 25">
            <a:hlinkClick r:id="rId20" action="ppaction://hlinksldjump"/>
          </p:cNvPr>
          <p:cNvSpPr/>
          <p:nvPr/>
        </p:nvSpPr>
        <p:spPr>
          <a:xfrm>
            <a:off x="8891132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9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7" name="Oval 26">
            <a:hlinkClick r:id="rId21" action="ppaction://hlinksldjump"/>
          </p:cNvPr>
          <p:cNvSpPr/>
          <p:nvPr/>
        </p:nvSpPr>
        <p:spPr>
          <a:xfrm>
            <a:off x="9786306" y="5284172"/>
            <a:ext cx="813347" cy="804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10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8" name="Oval 27">
            <a:hlinkClick r:id="rId22" action="ppaction://hlinksldjump"/>
          </p:cNvPr>
          <p:cNvSpPr/>
          <p:nvPr/>
        </p:nvSpPr>
        <p:spPr>
          <a:xfrm>
            <a:off x="715459" y="1139952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9" name="Oval 28">
            <a:hlinkClick r:id="rId23" action="ppaction://hlinksldjump"/>
          </p:cNvPr>
          <p:cNvSpPr/>
          <p:nvPr/>
        </p:nvSpPr>
        <p:spPr>
          <a:xfrm>
            <a:off x="711475" y="2021932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0" name="Oval 29">
            <a:hlinkClick r:id="rId24" action="ppaction://hlinksldjump"/>
          </p:cNvPr>
          <p:cNvSpPr/>
          <p:nvPr/>
        </p:nvSpPr>
        <p:spPr>
          <a:xfrm>
            <a:off x="715460" y="2906960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1" name="Oval 30">
            <a:hlinkClick r:id="rId25" action="ppaction://hlinksldjump"/>
          </p:cNvPr>
          <p:cNvSpPr/>
          <p:nvPr/>
        </p:nvSpPr>
        <p:spPr>
          <a:xfrm>
            <a:off x="711474" y="3791988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2" name="Oval 31">
            <a:hlinkClick r:id="rId26" action="ppaction://hlinksldjump"/>
          </p:cNvPr>
          <p:cNvSpPr/>
          <p:nvPr/>
        </p:nvSpPr>
        <p:spPr>
          <a:xfrm>
            <a:off x="711474" y="4677016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5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8" name="Oval 37">
            <a:hlinkClick r:id="rId27" action="ppaction://hlinksldjump"/>
          </p:cNvPr>
          <p:cNvSpPr/>
          <p:nvPr/>
        </p:nvSpPr>
        <p:spPr>
          <a:xfrm>
            <a:off x="10719757" y="1156628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6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9" name="Oval 38">
            <a:hlinkClick r:id="rId28" action="ppaction://hlinksldjump"/>
          </p:cNvPr>
          <p:cNvSpPr/>
          <p:nvPr/>
        </p:nvSpPr>
        <p:spPr>
          <a:xfrm>
            <a:off x="10715773" y="2038608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7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40" name="Oval 39">
            <a:hlinkClick r:id="rId29" action="ppaction://hlinksldjump"/>
          </p:cNvPr>
          <p:cNvSpPr/>
          <p:nvPr/>
        </p:nvSpPr>
        <p:spPr>
          <a:xfrm>
            <a:off x="10719758" y="2923636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8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41" name="Oval 40">
            <a:hlinkClick r:id="rId30" action="ppaction://hlinksldjump"/>
          </p:cNvPr>
          <p:cNvSpPr/>
          <p:nvPr/>
        </p:nvSpPr>
        <p:spPr>
          <a:xfrm>
            <a:off x="10715772" y="3808664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9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42" name="Oval 41">
            <a:hlinkClick r:id="rId31" action="ppaction://hlinksldjump"/>
          </p:cNvPr>
          <p:cNvSpPr/>
          <p:nvPr/>
        </p:nvSpPr>
        <p:spPr>
          <a:xfrm>
            <a:off x="10715772" y="4693692"/>
            <a:ext cx="813347" cy="8046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10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43" name="Heart 42">
            <a:hlinkClick r:id="rId32" action="ppaction://hlinksldjump"/>
          </p:cNvPr>
          <p:cNvSpPr/>
          <p:nvPr/>
        </p:nvSpPr>
        <p:spPr>
          <a:xfrm>
            <a:off x="5405894" y="4163984"/>
            <a:ext cx="1421832" cy="1087076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End Game?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00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Class Subjects </a:t>
            </a:r>
            <a:endParaRPr lang="en-US" dirty="0"/>
          </a:p>
        </p:txBody>
      </p:sp>
      <p:sp>
        <p:nvSpPr>
          <p:cNvPr id="5" name="Explosion 2 4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Birds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Countries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Accessories 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Types of clothing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Vegetables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Artists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A recipe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2" y="0"/>
            <a:ext cx="4849368" cy="68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Jobs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Colors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Holidays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Beverages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Extinct animals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Things larger than earth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Class Subjects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Stationary </a:t>
            </a:r>
            <a:br>
              <a:rPr lang="en-US" dirty="0" smtClean="0"/>
            </a:br>
            <a:r>
              <a:rPr lang="en-US" sz="6000" dirty="0" smtClean="0"/>
              <a:t>(school Supplies)</a:t>
            </a:r>
            <a:endParaRPr lang="en-US" sz="6000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Furniture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How to Guide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31" y="0"/>
            <a:ext cx="3967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Fruit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Things with wheels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Teachers at the school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Wooden things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Body parts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Languages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Korean cities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Feelings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Things in this room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Animals larger than humans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The Scientific Process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78" y="-45724"/>
            <a:ext cx="5344818" cy="69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Types of </a:t>
            </a:r>
            <a:r>
              <a:rPr lang="en-US" sz="7200" dirty="0" smtClean="0"/>
              <a:t>transportation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Types of weather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714264"/>
          </a:xfrm>
        </p:spPr>
        <p:txBody>
          <a:bodyPr anchor="ctr"/>
          <a:lstStyle/>
          <a:p>
            <a:r>
              <a:rPr lang="en-US" dirty="0" smtClean="0"/>
              <a:t>Movie Genre </a:t>
            </a:r>
            <a:endParaRPr lang="en-US" dirty="0"/>
          </a:p>
        </p:txBody>
      </p:sp>
      <p:sp>
        <p:nvSpPr>
          <p:cNvPr id="3" name="Explosion 2 2">
            <a:hlinkClick r:id="rId2" action="ppaction://hlinksldjump"/>
          </p:cNvPr>
          <p:cNvSpPr/>
          <p:nvPr/>
        </p:nvSpPr>
        <p:spPr>
          <a:xfrm>
            <a:off x="8906256" y="5038344"/>
            <a:ext cx="3285744" cy="18196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Eliminate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456" y="1182235"/>
            <a:ext cx="8190403" cy="54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process of elimination </a:t>
            </a:r>
          </a:p>
          <a:p>
            <a:endParaRPr lang="en-US" dirty="0"/>
          </a:p>
          <a:p>
            <a:r>
              <a:rPr lang="en-US" b="1" dirty="0" smtClean="0"/>
              <a:t>Goal = How to make the school a better place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94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 or destruction of something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Math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8" y="2773149"/>
            <a:ext cx="8397240" cy="40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A basketball tournament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225" y="3173367"/>
            <a:ext cx="9256776" cy="36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elimination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of removing bad ideas until only one good one is left. 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16" y="3263900"/>
            <a:ext cx="539115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157</TotalTime>
  <Words>396</Words>
  <Application>Microsoft Office PowerPoint</Application>
  <PresentationFormat>사용자 지정</PresentationFormat>
  <Paragraphs>161</Paragraphs>
  <Slides>54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55" baseType="lpstr">
      <vt:lpstr>Badge</vt:lpstr>
      <vt:lpstr>The Process of elimination</vt:lpstr>
      <vt:lpstr>Process </vt:lpstr>
      <vt:lpstr>Process </vt:lpstr>
      <vt:lpstr>Process </vt:lpstr>
      <vt:lpstr>Process </vt:lpstr>
      <vt:lpstr>Elimination </vt:lpstr>
      <vt:lpstr>Elimination </vt:lpstr>
      <vt:lpstr>Elimination </vt:lpstr>
      <vt:lpstr>The process of elimination </vt:lpstr>
      <vt:lpstr>The process of elimination </vt:lpstr>
      <vt:lpstr>Create a Goal</vt:lpstr>
      <vt:lpstr>Brainstorm </vt:lpstr>
      <vt:lpstr>Test #1 – Can we survive?</vt:lpstr>
      <vt:lpstr>Test #2 – Will we survive for a long time?</vt:lpstr>
      <vt:lpstr>Test #3 – Will the zombies go away? </vt:lpstr>
      <vt:lpstr>Test #4 – Can we kill all the zombies? </vt:lpstr>
      <vt:lpstr>Test #5 – can we help others </vt:lpstr>
      <vt:lpstr>Test #6 – Can we save everyone?</vt:lpstr>
      <vt:lpstr>The process of elimination </vt:lpstr>
      <vt:lpstr>The Challenge </vt:lpstr>
      <vt:lpstr>The challenge </vt:lpstr>
      <vt:lpstr>Category  </vt:lpstr>
      <vt:lpstr>Class Subjects </vt:lpstr>
      <vt:lpstr>Birds </vt:lpstr>
      <vt:lpstr>Countries </vt:lpstr>
      <vt:lpstr>Accessories  </vt:lpstr>
      <vt:lpstr>Types of clothing </vt:lpstr>
      <vt:lpstr>Vegetables </vt:lpstr>
      <vt:lpstr>Artists </vt:lpstr>
      <vt:lpstr>Jobs </vt:lpstr>
      <vt:lpstr>Colors </vt:lpstr>
      <vt:lpstr>Holidays </vt:lpstr>
      <vt:lpstr>Sports</vt:lpstr>
      <vt:lpstr>Beverages </vt:lpstr>
      <vt:lpstr>Extinct animals </vt:lpstr>
      <vt:lpstr>Things larger than earth </vt:lpstr>
      <vt:lpstr>Class Subjects </vt:lpstr>
      <vt:lpstr>Stationary  (school Supplies)</vt:lpstr>
      <vt:lpstr>Furniture </vt:lpstr>
      <vt:lpstr>Fruit </vt:lpstr>
      <vt:lpstr>Things with wheels </vt:lpstr>
      <vt:lpstr>Teachers at the school </vt:lpstr>
      <vt:lpstr>Wooden things </vt:lpstr>
      <vt:lpstr>Body parts </vt:lpstr>
      <vt:lpstr>Languages </vt:lpstr>
      <vt:lpstr>Korean cities </vt:lpstr>
      <vt:lpstr>Feelings </vt:lpstr>
      <vt:lpstr>Things in this room</vt:lpstr>
      <vt:lpstr>Animals larger than humans </vt:lpstr>
      <vt:lpstr>Types of transportation </vt:lpstr>
      <vt:lpstr>Types of weather </vt:lpstr>
      <vt:lpstr>Movie Genre </vt:lpstr>
      <vt:lpstr>Game End </vt:lpstr>
      <vt:lpstr>Group 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Process of elimination</dc:title>
  <dc:creator>Tippy</dc:creator>
  <cp:lastModifiedBy>user</cp:lastModifiedBy>
  <cp:revision>16</cp:revision>
  <dcterms:created xsi:type="dcterms:W3CDTF">2018-05-17T10:42:22Z</dcterms:created>
  <dcterms:modified xsi:type="dcterms:W3CDTF">2018-05-18T02:00:33Z</dcterms:modified>
</cp:coreProperties>
</file>