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20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23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73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46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7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1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32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98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21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01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91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8B115-54D8-4105-823E-28C5C9B397B3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2571-868B-463F-9C9A-E7B18DEA7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70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s7_XRcCKqP4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Adjective Order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1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15566"/>
            <a:ext cx="4464496" cy="4464496"/>
          </a:xfrm>
        </p:spPr>
      </p:pic>
    </p:spTree>
    <p:extLst>
      <p:ext uri="{BB962C8B-B14F-4D97-AF65-F5344CB8AC3E}">
        <p14:creationId xmlns:p14="http://schemas.microsoft.com/office/powerpoint/2010/main" val="31729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6" y="483518"/>
            <a:ext cx="9144000" cy="65379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5646"/>
            <a:ext cx="7488832" cy="4206228"/>
          </a:xfrm>
        </p:spPr>
      </p:pic>
    </p:spTree>
    <p:extLst>
      <p:ext uri="{BB962C8B-B14F-4D97-AF65-F5344CB8AC3E}">
        <p14:creationId xmlns:p14="http://schemas.microsoft.com/office/powerpoint/2010/main" val="28266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Adjective Order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 Order </a:t>
            </a:r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1367644" y="1452969"/>
            <a:ext cx="3960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5496" y="1347614"/>
            <a:ext cx="1259632" cy="6427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Opinion / Quality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835696" y="1347614"/>
            <a:ext cx="1259632" cy="6427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Size</a:t>
            </a:r>
            <a:endParaRPr lang="ko-KR" altLang="en-US" dirty="0"/>
          </a:p>
        </p:txBody>
      </p:sp>
      <p:sp>
        <p:nvSpPr>
          <p:cNvPr id="10" name="오른쪽 화살표 9"/>
          <p:cNvSpPr/>
          <p:nvPr/>
        </p:nvSpPr>
        <p:spPr>
          <a:xfrm>
            <a:off x="3167844" y="1452969"/>
            <a:ext cx="3960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635896" y="1347614"/>
            <a:ext cx="1259632" cy="6427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Shape</a:t>
            </a:r>
            <a:endParaRPr lang="ko-KR" altLang="en-US" dirty="0"/>
          </a:p>
        </p:txBody>
      </p:sp>
      <p:sp>
        <p:nvSpPr>
          <p:cNvPr id="12" name="오른쪽 화살표 11"/>
          <p:cNvSpPr/>
          <p:nvPr/>
        </p:nvSpPr>
        <p:spPr>
          <a:xfrm>
            <a:off x="4968044" y="1452969"/>
            <a:ext cx="3960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436096" y="1347614"/>
            <a:ext cx="1259632" cy="6427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Age</a:t>
            </a:r>
            <a:endParaRPr lang="ko-KR" altLang="en-US" dirty="0"/>
          </a:p>
        </p:txBody>
      </p:sp>
      <p:sp>
        <p:nvSpPr>
          <p:cNvPr id="14" name="오른쪽 화살표 13"/>
          <p:cNvSpPr/>
          <p:nvPr/>
        </p:nvSpPr>
        <p:spPr>
          <a:xfrm>
            <a:off x="6768244" y="1452969"/>
            <a:ext cx="3960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236296" y="1347614"/>
            <a:ext cx="1259632" cy="6427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Color </a:t>
            </a:r>
            <a:endParaRPr lang="ko-KR" altLang="en-US" dirty="0"/>
          </a:p>
        </p:txBody>
      </p:sp>
      <p:sp>
        <p:nvSpPr>
          <p:cNvPr id="16" name="오른쪽 화살표 15"/>
          <p:cNvSpPr/>
          <p:nvPr/>
        </p:nvSpPr>
        <p:spPr>
          <a:xfrm rot="10116670">
            <a:off x="1993793" y="2331623"/>
            <a:ext cx="5843800" cy="441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043608" y="2969549"/>
            <a:ext cx="1259632" cy="642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Origin</a:t>
            </a:r>
            <a:endParaRPr lang="ko-KR" altLang="en-US" dirty="0"/>
          </a:p>
        </p:txBody>
      </p:sp>
      <p:sp>
        <p:nvSpPr>
          <p:cNvPr id="18" name="오른쪽 화살표 17"/>
          <p:cNvSpPr/>
          <p:nvPr/>
        </p:nvSpPr>
        <p:spPr>
          <a:xfrm>
            <a:off x="2375756" y="3074904"/>
            <a:ext cx="3960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860987" y="2969549"/>
            <a:ext cx="1259632" cy="6427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Material </a:t>
            </a:r>
            <a:endParaRPr lang="ko-KR" altLang="en-US" dirty="0"/>
          </a:p>
        </p:txBody>
      </p:sp>
      <p:sp>
        <p:nvSpPr>
          <p:cNvPr id="20" name="오른쪽 화살표 19"/>
          <p:cNvSpPr/>
          <p:nvPr/>
        </p:nvSpPr>
        <p:spPr>
          <a:xfrm>
            <a:off x="4193135" y="3074904"/>
            <a:ext cx="3960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680266" y="2969549"/>
            <a:ext cx="1259632" cy="642758"/>
          </a:xfrm>
          <a:prstGeom prst="rect">
            <a:avLst/>
          </a:prstGeom>
          <a:solidFill>
            <a:srgbClr val="FDEF3D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Purpose 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왼쪽 화살표 24"/>
          <p:cNvSpPr/>
          <p:nvPr/>
        </p:nvSpPr>
        <p:spPr>
          <a:xfrm>
            <a:off x="5076066" y="1578993"/>
            <a:ext cx="180000" cy="180000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6065912" y="3079293"/>
            <a:ext cx="3960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6564024" y="3010395"/>
            <a:ext cx="1259632" cy="642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Noun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11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856984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Last week I saw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amazing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old</a:t>
            </a:r>
            <a:r>
              <a:rPr lang="en-US" dirty="0" smtClean="0"/>
              <a:t> </a:t>
            </a:r>
            <a:r>
              <a:rPr lang="en-US" b="1" dirty="0" smtClean="0"/>
              <a:t>stone</a:t>
            </a:r>
            <a:r>
              <a:rPr lang="en-US" dirty="0" smtClean="0"/>
              <a:t> statue.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She bought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expensive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sports</a:t>
            </a:r>
            <a:r>
              <a:rPr lang="en-US" dirty="0" smtClean="0"/>
              <a:t> car.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spooky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large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green</a:t>
            </a:r>
            <a:r>
              <a:rPr lang="en-US" dirty="0" smtClean="0"/>
              <a:t> monster.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0495" y="3075806"/>
            <a:ext cx="1946001" cy="21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group = , 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He’s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smart and handsome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young</a:t>
            </a:r>
            <a:r>
              <a:rPr lang="en-US" dirty="0" smtClean="0"/>
              <a:t> man.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They ate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yellow and blue </a:t>
            </a:r>
            <a:r>
              <a:rPr lang="en-US" dirty="0" smtClean="0"/>
              <a:t>candies.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It’s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red, white and blue </a:t>
            </a:r>
            <a:r>
              <a:rPr lang="en-US" dirty="0" smtClean="0"/>
              <a:t>flag.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03798"/>
            <a:ext cx="2139702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47787" y="171450"/>
            <a:ext cx="6448425" cy="48006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Choose the correct sentence:  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779663"/>
            <a:ext cx="9144000" cy="720079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ko-KR" dirty="0"/>
              <a:t>My grandmother lives in a cute pink, </a:t>
            </a:r>
            <a:r>
              <a:rPr lang="en-US" altLang="ko-KR" dirty="0" smtClean="0"/>
              <a:t>blue and </a:t>
            </a:r>
            <a:r>
              <a:rPr lang="en-US" altLang="ko-KR" dirty="0"/>
              <a:t>yellow house.  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0" y="2571750"/>
            <a:ext cx="91440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/>
              <a:t>My grandmother lives in a cute, pink, blue, yellow house.  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0" y="3291829"/>
            <a:ext cx="91440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/>
              <a:t>My grandmother lives in a </a:t>
            </a:r>
            <a:r>
              <a:rPr lang="en-US" altLang="ko-KR" dirty="0" smtClean="0"/>
              <a:t>pink</a:t>
            </a:r>
            <a:r>
              <a:rPr lang="en-US" altLang="ko-KR" dirty="0"/>
              <a:t>, blue, cute </a:t>
            </a:r>
            <a:r>
              <a:rPr lang="en-US" altLang="ko-KR" dirty="0" smtClean="0"/>
              <a:t>and yellow </a:t>
            </a:r>
            <a:r>
              <a:rPr lang="en-US" altLang="ko-KR" dirty="0"/>
              <a:t>house.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6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46" y="0"/>
            <a:ext cx="5880707" cy="51435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Choose the correct sentence:  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9663"/>
            <a:ext cx="8229600" cy="720079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altLang="ko-KR" dirty="0"/>
              <a:t>Canada is a large, </a:t>
            </a:r>
            <a:r>
              <a:rPr lang="en-US" altLang="ko-KR" dirty="0" smtClean="0"/>
              <a:t>cold, North, </a:t>
            </a:r>
            <a:r>
              <a:rPr lang="en-US" altLang="ko-KR" dirty="0"/>
              <a:t>American country.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57200" y="2571750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Canada is a cold </a:t>
            </a:r>
            <a:r>
              <a:rPr lang="en-US" altLang="ko-KR" dirty="0"/>
              <a:t>large </a:t>
            </a:r>
            <a:r>
              <a:rPr lang="en-US" altLang="ko-KR" dirty="0" smtClean="0"/>
              <a:t>North American country.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57200" y="3291829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/>
              <a:t>Canada is a cold </a:t>
            </a:r>
            <a:r>
              <a:rPr lang="en-US" altLang="ko-KR" dirty="0" smtClean="0"/>
              <a:t>North </a:t>
            </a:r>
            <a:r>
              <a:rPr lang="en-US" altLang="ko-KR" dirty="0"/>
              <a:t>American </a:t>
            </a:r>
            <a:r>
              <a:rPr lang="en-US" altLang="ko-KR" dirty="0" smtClean="0"/>
              <a:t>large country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7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0350" y="1275606"/>
            <a:ext cx="3543300" cy="35433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Choose the correct sentence:  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9663"/>
            <a:ext cx="8229600" cy="72007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/>
              <a:t>Soccer uses </a:t>
            </a:r>
            <a:r>
              <a:rPr lang="en-US" altLang="ko-KR" dirty="0"/>
              <a:t>round and </a:t>
            </a:r>
            <a:r>
              <a:rPr lang="en-US" altLang="ko-KR" dirty="0" smtClean="0"/>
              <a:t>black white balls. 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57200" y="2571750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Soccer uses round, </a:t>
            </a:r>
            <a:r>
              <a:rPr lang="en-US" altLang="ko-KR" dirty="0"/>
              <a:t>black</a:t>
            </a:r>
            <a:r>
              <a:rPr lang="en-US" altLang="ko-KR" dirty="0" smtClean="0"/>
              <a:t>, white, balls. 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57200" y="3291829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Soccer uses </a:t>
            </a:r>
            <a:r>
              <a:rPr lang="en-US" altLang="ko-KR" dirty="0"/>
              <a:t>round black </a:t>
            </a:r>
            <a:r>
              <a:rPr lang="en-US" altLang="ko-KR" dirty="0" smtClean="0"/>
              <a:t>and white balls.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20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3347864" y="2211710"/>
            <a:ext cx="2304256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Types of Adjectives 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899592" y="985614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Origin </a:t>
            </a:r>
            <a:endParaRPr lang="ko-KR" altLang="en-US" sz="1200" dirty="0"/>
          </a:p>
        </p:txBody>
      </p:sp>
      <p:sp>
        <p:nvSpPr>
          <p:cNvPr id="6" name="타원 5"/>
          <p:cNvSpPr/>
          <p:nvPr/>
        </p:nvSpPr>
        <p:spPr>
          <a:xfrm>
            <a:off x="6516216" y="771550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Opinion / Quality</a:t>
            </a:r>
            <a:endParaRPr lang="ko-KR" altLang="en-US" sz="1200" dirty="0"/>
          </a:p>
        </p:txBody>
      </p:sp>
      <p:sp>
        <p:nvSpPr>
          <p:cNvPr id="7" name="타원 6"/>
          <p:cNvSpPr/>
          <p:nvPr/>
        </p:nvSpPr>
        <p:spPr>
          <a:xfrm>
            <a:off x="1581192" y="4011910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Size</a:t>
            </a:r>
            <a:endParaRPr lang="ko-KR" altLang="en-US" sz="1200" dirty="0"/>
          </a:p>
        </p:txBody>
      </p:sp>
      <p:sp>
        <p:nvSpPr>
          <p:cNvPr id="8" name="타원 7"/>
          <p:cNvSpPr/>
          <p:nvPr/>
        </p:nvSpPr>
        <p:spPr>
          <a:xfrm>
            <a:off x="3631837" y="849982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Color </a:t>
            </a:r>
            <a:endParaRPr lang="ko-KR" altLang="en-US" sz="1200" dirty="0"/>
          </a:p>
        </p:txBody>
      </p:sp>
      <p:sp>
        <p:nvSpPr>
          <p:cNvPr id="9" name="타원 8"/>
          <p:cNvSpPr/>
          <p:nvPr/>
        </p:nvSpPr>
        <p:spPr>
          <a:xfrm>
            <a:off x="1475656" y="2679762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Age </a:t>
            </a:r>
            <a:endParaRPr lang="ko-KR" altLang="en-US" sz="1200" dirty="0"/>
          </a:p>
        </p:txBody>
      </p:sp>
      <p:sp>
        <p:nvSpPr>
          <p:cNvPr id="10" name="타원 9"/>
          <p:cNvSpPr/>
          <p:nvPr/>
        </p:nvSpPr>
        <p:spPr>
          <a:xfrm>
            <a:off x="7020272" y="2715766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Purpose </a:t>
            </a:r>
            <a:endParaRPr lang="ko-KR" altLang="en-US" sz="1200" dirty="0"/>
          </a:p>
        </p:txBody>
      </p:sp>
      <p:sp>
        <p:nvSpPr>
          <p:cNvPr id="11" name="타원 10"/>
          <p:cNvSpPr/>
          <p:nvPr/>
        </p:nvSpPr>
        <p:spPr>
          <a:xfrm>
            <a:off x="6817230" y="4050028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Material  </a:t>
            </a:r>
            <a:endParaRPr lang="ko-KR" altLang="en-US" sz="1200" dirty="0"/>
          </a:p>
        </p:txBody>
      </p:sp>
      <p:cxnSp>
        <p:nvCxnSpPr>
          <p:cNvPr id="13" name="직선 연결선 12"/>
          <p:cNvCxnSpPr>
            <a:stCxn id="5" idx="5"/>
          </p:cNvCxnSpPr>
          <p:nvPr/>
        </p:nvCxnSpPr>
        <p:spPr>
          <a:xfrm>
            <a:off x="2067383" y="1477315"/>
            <a:ext cx="1352489" cy="7343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8" idx="4"/>
          </p:cNvCxnSpPr>
          <p:nvPr/>
        </p:nvCxnSpPr>
        <p:spPr>
          <a:xfrm>
            <a:off x="4315913" y="1426046"/>
            <a:ext cx="0" cy="7856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9" idx="7"/>
            <a:endCxn id="4" idx="1"/>
          </p:cNvCxnSpPr>
          <p:nvPr/>
        </p:nvCxnSpPr>
        <p:spPr>
          <a:xfrm flipV="1">
            <a:off x="2643447" y="2499742"/>
            <a:ext cx="704417" cy="2643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7" idx="0"/>
          </p:cNvCxnSpPr>
          <p:nvPr/>
        </p:nvCxnSpPr>
        <p:spPr>
          <a:xfrm flipV="1">
            <a:off x="2265268" y="2787774"/>
            <a:ext cx="1730668" cy="122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H="1" flipV="1">
            <a:off x="5292080" y="2785645"/>
            <a:ext cx="1728192" cy="13702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endCxn id="4" idx="3"/>
          </p:cNvCxnSpPr>
          <p:nvPr/>
        </p:nvCxnSpPr>
        <p:spPr>
          <a:xfrm flipH="1" flipV="1">
            <a:off x="5652120" y="2499742"/>
            <a:ext cx="1440160" cy="3600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H="1">
            <a:off x="5220072" y="1273646"/>
            <a:ext cx="1584176" cy="938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4050770" y="3802141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Shape </a:t>
            </a:r>
            <a:endParaRPr lang="ko-KR" altLang="en-US" sz="1200" dirty="0"/>
          </a:p>
        </p:txBody>
      </p:sp>
      <p:cxnSp>
        <p:nvCxnSpPr>
          <p:cNvPr id="19" name="직선 연결선 18"/>
          <p:cNvCxnSpPr>
            <a:stCxn id="17" idx="0"/>
            <a:endCxn id="4" idx="2"/>
          </p:cNvCxnSpPr>
          <p:nvPr/>
        </p:nvCxnSpPr>
        <p:spPr>
          <a:xfrm flipH="1" flipV="1">
            <a:off x="4499992" y="2787774"/>
            <a:ext cx="234854" cy="1014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699542"/>
            <a:ext cx="4464496" cy="446449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Choose the correct sentence:  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9663"/>
            <a:ext cx="8229600" cy="72007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altLang="ko-KR" dirty="0" smtClean="0"/>
              <a:t>Where can I buy black and green pants? 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57200" y="2571750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/>
              <a:t>Where can I </a:t>
            </a:r>
            <a:r>
              <a:rPr lang="en-US" altLang="ko-KR" dirty="0" smtClean="0"/>
              <a:t>buy black, green </a:t>
            </a:r>
            <a:r>
              <a:rPr lang="en-US" altLang="ko-KR" dirty="0"/>
              <a:t>pants? 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57200" y="3291829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/>
              <a:t>Where can I </a:t>
            </a:r>
            <a:r>
              <a:rPr lang="en-US" altLang="ko-KR" dirty="0" smtClean="0"/>
              <a:t>buy pants black </a:t>
            </a:r>
            <a:r>
              <a:rPr lang="en-US" altLang="ko-KR" dirty="0"/>
              <a:t>and </a:t>
            </a:r>
            <a:r>
              <a:rPr lang="en-US" altLang="ko-KR" dirty="0" smtClean="0"/>
              <a:t>green?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16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Choose the correct sentence:  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40569"/>
            <a:ext cx="1904158" cy="2602932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9663"/>
            <a:ext cx="8229600" cy="720079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ko-KR" dirty="0" smtClean="0"/>
              <a:t>Einstein was a German intelligent theoretical Physicist.  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57200" y="2571750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/>
              <a:t>Einstein was a </a:t>
            </a:r>
            <a:r>
              <a:rPr lang="en-US" altLang="ko-KR" dirty="0" smtClean="0"/>
              <a:t>theoretical intelligent German Physicist</a:t>
            </a:r>
            <a:r>
              <a:rPr lang="en-US" altLang="ko-KR" dirty="0"/>
              <a:t>.  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57200" y="3291829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/>
              <a:t>Einstein was </a:t>
            </a:r>
            <a:r>
              <a:rPr lang="en-US" altLang="ko-KR" dirty="0" smtClean="0"/>
              <a:t>an intelligent German theoretical </a:t>
            </a:r>
            <a:r>
              <a:rPr lang="en-US" altLang="ko-KR" dirty="0"/>
              <a:t>Physicist.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8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04"/>
            <a:ext cx="9177428" cy="516230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Put the sentence in the correct adjective order: 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9663"/>
            <a:ext cx="8229600" cy="23042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altLang="ko-KR" dirty="0" smtClean="0"/>
              <a:t>I want to eat the Italian delicious big pizza.  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57200" y="3291830"/>
            <a:ext cx="8229600" cy="792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I want to eat the delicious big Italian pizza. 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7"/>
            <a:ext cx="9144000" cy="51527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Put the sentence in the correct adjective order: 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9663"/>
            <a:ext cx="8229600" cy="23042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altLang="ko-KR" dirty="0" smtClean="0"/>
              <a:t>It was a </a:t>
            </a:r>
            <a:r>
              <a:rPr lang="en-US" altLang="ko-KR" dirty="0"/>
              <a:t>long math boring book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57200" y="3291830"/>
            <a:ext cx="8229600" cy="792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It was a boring long math book. 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ldi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60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Put the sentence in the correct adjective order: 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9663"/>
            <a:ext cx="8229600" cy="23042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altLang="ko-KR" dirty="0" smtClean="0"/>
              <a:t>Goldilocks has long blonde curly hair.  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57200" y="3291830"/>
            <a:ext cx="8229600" cy="792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Goldilocks has long curly blonde hair.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3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562"/>
            <a:ext cx="9180512" cy="607491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Put the sentence in the correct adjective order: 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779663"/>
            <a:ext cx="9144000" cy="23042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altLang="ko-KR" dirty="0" smtClean="0"/>
              <a:t>I can’t find my new round reading glasses.   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0" y="3075806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I can’t find my new round reading glasses. 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(round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new)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9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Put the sentence in the correct adjective order: 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779663"/>
            <a:ext cx="9144000" cy="23042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altLang="ko-KR" dirty="0" err="1" smtClean="0"/>
              <a:t>Lebron</a:t>
            </a:r>
            <a:r>
              <a:rPr lang="en-US" altLang="ko-KR" dirty="0" smtClean="0"/>
              <a:t> James is a basketball tall athletic player.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3291830"/>
            <a:ext cx="9144000" cy="792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err="1" smtClean="0">
                <a:solidFill>
                  <a:srgbClr val="0070C0"/>
                </a:solidFill>
              </a:rPr>
              <a:t>Lebron</a:t>
            </a:r>
            <a:r>
              <a:rPr lang="en-US" altLang="ko-KR" dirty="0" smtClean="0">
                <a:solidFill>
                  <a:srgbClr val="0070C0"/>
                </a:solidFill>
              </a:rPr>
              <a:t> James is an athletic tall basketball player.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Describe this: 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mall gay pride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578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Describe this: 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5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an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578"/>
            <a:ext cx="9144000" cy="60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Describe this: 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5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3347864" y="2211710"/>
            <a:ext cx="2304256" cy="57606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899592" y="985614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Origin </a:t>
            </a:r>
            <a:endParaRPr lang="ko-KR" altLang="en-US" sz="1200" dirty="0"/>
          </a:p>
        </p:txBody>
      </p:sp>
      <p:sp>
        <p:nvSpPr>
          <p:cNvPr id="6" name="타원 5"/>
          <p:cNvSpPr/>
          <p:nvPr/>
        </p:nvSpPr>
        <p:spPr>
          <a:xfrm>
            <a:off x="6516216" y="771550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Opinion / Quality</a:t>
            </a:r>
            <a:endParaRPr lang="ko-KR" altLang="en-US" sz="1200" dirty="0"/>
          </a:p>
        </p:txBody>
      </p:sp>
      <p:sp>
        <p:nvSpPr>
          <p:cNvPr id="7" name="타원 6"/>
          <p:cNvSpPr/>
          <p:nvPr/>
        </p:nvSpPr>
        <p:spPr>
          <a:xfrm>
            <a:off x="1581192" y="4011910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Size</a:t>
            </a:r>
            <a:endParaRPr lang="ko-KR" altLang="en-US" sz="1200" dirty="0"/>
          </a:p>
        </p:txBody>
      </p:sp>
      <p:sp>
        <p:nvSpPr>
          <p:cNvPr id="8" name="타원 7"/>
          <p:cNvSpPr/>
          <p:nvPr/>
        </p:nvSpPr>
        <p:spPr>
          <a:xfrm>
            <a:off x="3631837" y="849982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Color </a:t>
            </a:r>
            <a:endParaRPr lang="ko-KR" altLang="en-US" sz="1200" dirty="0"/>
          </a:p>
        </p:txBody>
      </p:sp>
      <p:sp>
        <p:nvSpPr>
          <p:cNvPr id="9" name="타원 8"/>
          <p:cNvSpPr/>
          <p:nvPr/>
        </p:nvSpPr>
        <p:spPr>
          <a:xfrm>
            <a:off x="1475656" y="2679762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Age </a:t>
            </a:r>
            <a:endParaRPr lang="ko-KR" altLang="en-US" sz="1200" dirty="0"/>
          </a:p>
        </p:txBody>
      </p:sp>
      <p:sp>
        <p:nvSpPr>
          <p:cNvPr id="10" name="타원 9"/>
          <p:cNvSpPr/>
          <p:nvPr/>
        </p:nvSpPr>
        <p:spPr>
          <a:xfrm>
            <a:off x="7020272" y="2715766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Purpose </a:t>
            </a:r>
            <a:endParaRPr lang="ko-KR" altLang="en-US" sz="1200" dirty="0"/>
          </a:p>
        </p:txBody>
      </p:sp>
      <p:cxnSp>
        <p:nvCxnSpPr>
          <p:cNvPr id="13" name="직선 연결선 12"/>
          <p:cNvCxnSpPr>
            <a:stCxn id="5" idx="5"/>
          </p:cNvCxnSpPr>
          <p:nvPr/>
        </p:nvCxnSpPr>
        <p:spPr>
          <a:xfrm>
            <a:off x="2067383" y="1477315"/>
            <a:ext cx="1352489" cy="7343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8" idx="4"/>
          </p:cNvCxnSpPr>
          <p:nvPr/>
        </p:nvCxnSpPr>
        <p:spPr>
          <a:xfrm>
            <a:off x="4315913" y="1426046"/>
            <a:ext cx="0" cy="7856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9" idx="7"/>
            <a:endCxn id="4" idx="1"/>
          </p:cNvCxnSpPr>
          <p:nvPr/>
        </p:nvCxnSpPr>
        <p:spPr>
          <a:xfrm flipV="1">
            <a:off x="2643447" y="2499742"/>
            <a:ext cx="704417" cy="2643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7" idx="0"/>
          </p:cNvCxnSpPr>
          <p:nvPr/>
        </p:nvCxnSpPr>
        <p:spPr>
          <a:xfrm flipV="1">
            <a:off x="2265268" y="2787774"/>
            <a:ext cx="1730668" cy="122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endCxn id="4" idx="3"/>
          </p:cNvCxnSpPr>
          <p:nvPr/>
        </p:nvCxnSpPr>
        <p:spPr>
          <a:xfrm flipH="1" flipV="1">
            <a:off x="5652120" y="2499742"/>
            <a:ext cx="1440160" cy="3600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H="1">
            <a:off x="5220072" y="1347614"/>
            <a:ext cx="1656184" cy="8640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부제목 2"/>
          <p:cNvSpPr txBox="1">
            <a:spLocks/>
          </p:cNvSpPr>
          <p:nvPr/>
        </p:nvSpPr>
        <p:spPr>
          <a:xfrm>
            <a:off x="3347864" y="2218950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Pink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4872288" y="684434"/>
            <a:ext cx="255401" cy="288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부제목 2"/>
          <p:cNvSpPr txBox="1">
            <a:spLocks/>
          </p:cNvSpPr>
          <p:nvPr/>
        </p:nvSpPr>
        <p:spPr>
          <a:xfrm>
            <a:off x="3353341" y="2242599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Pretty</a:t>
            </a:r>
            <a:r>
              <a:rPr lang="ko-KR" altLang="en-US" sz="2000" dirty="0" smtClean="0">
                <a:solidFill>
                  <a:srgbClr val="002060"/>
                </a:solidFill>
              </a:rPr>
              <a:t>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V="1">
            <a:off x="7672642" y="771550"/>
            <a:ext cx="355742" cy="569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부제목 2"/>
          <p:cNvSpPr txBox="1">
            <a:spLocks/>
          </p:cNvSpPr>
          <p:nvPr/>
        </p:nvSpPr>
        <p:spPr>
          <a:xfrm>
            <a:off x="3353341" y="2239724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Gigantic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31" name="직선 연결선 30"/>
          <p:cNvCxnSpPr/>
          <p:nvPr/>
        </p:nvCxnSpPr>
        <p:spPr>
          <a:xfrm flipV="1">
            <a:off x="1331640" y="4443958"/>
            <a:ext cx="410638" cy="288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부제목 2"/>
          <p:cNvSpPr txBox="1">
            <a:spLocks/>
          </p:cNvSpPr>
          <p:nvPr/>
        </p:nvSpPr>
        <p:spPr>
          <a:xfrm>
            <a:off x="3353341" y="2239110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Spooky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33" name="직선 연결선 32"/>
          <p:cNvCxnSpPr/>
          <p:nvPr/>
        </p:nvCxnSpPr>
        <p:spPr>
          <a:xfrm flipH="1" flipV="1">
            <a:off x="7020272" y="555526"/>
            <a:ext cx="52319" cy="2444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부제목 2"/>
          <p:cNvSpPr txBox="1">
            <a:spLocks/>
          </p:cNvSpPr>
          <p:nvPr/>
        </p:nvSpPr>
        <p:spPr>
          <a:xfrm>
            <a:off x="3347864" y="2232484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Italian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36" name="직선 연결선 35"/>
          <p:cNvCxnSpPr/>
          <p:nvPr/>
        </p:nvCxnSpPr>
        <p:spPr>
          <a:xfrm flipH="1" flipV="1">
            <a:off x="683568" y="1059582"/>
            <a:ext cx="216024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부제목 2"/>
          <p:cNvSpPr txBox="1">
            <a:spLocks/>
          </p:cNvSpPr>
          <p:nvPr/>
        </p:nvSpPr>
        <p:spPr>
          <a:xfrm>
            <a:off x="3353341" y="2240470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Shiny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38" name="직선 연결선 37"/>
          <p:cNvCxnSpPr/>
          <p:nvPr/>
        </p:nvCxnSpPr>
        <p:spPr>
          <a:xfrm flipV="1">
            <a:off x="4327134" y="483518"/>
            <a:ext cx="0" cy="3600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타원 38"/>
          <p:cNvSpPr/>
          <p:nvPr/>
        </p:nvSpPr>
        <p:spPr>
          <a:xfrm>
            <a:off x="6817230" y="4050028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Material  </a:t>
            </a:r>
            <a:endParaRPr lang="ko-KR" altLang="en-US" sz="1200" dirty="0"/>
          </a:p>
        </p:txBody>
      </p:sp>
      <p:cxnSp>
        <p:nvCxnSpPr>
          <p:cNvPr id="40" name="직선 연결선 39"/>
          <p:cNvCxnSpPr/>
          <p:nvPr/>
        </p:nvCxnSpPr>
        <p:spPr>
          <a:xfrm flipH="1" flipV="1">
            <a:off x="5292080" y="2785645"/>
            <a:ext cx="1728192" cy="13702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>
          <a:xfrm>
            <a:off x="4050770" y="3802141"/>
            <a:ext cx="136815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Shape </a:t>
            </a:r>
            <a:endParaRPr lang="ko-KR" altLang="en-US" sz="1200" dirty="0"/>
          </a:p>
        </p:txBody>
      </p:sp>
      <p:cxnSp>
        <p:nvCxnSpPr>
          <p:cNvPr id="42" name="직선 연결선 41"/>
          <p:cNvCxnSpPr>
            <a:stCxn id="41" idx="0"/>
          </p:cNvCxnSpPr>
          <p:nvPr/>
        </p:nvCxnSpPr>
        <p:spPr>
          <a:xfrm flipH="1" flipV="1">
            <a:off x="4499992" y="2787774"/>
            <a:ext cx="234854" cy="1014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부제목 2"/>
          <p:cNvSpPr txBox="1">
            <a:spLocks/>
          </p:cNvSpPr>
          <p:nvPr/>
        </p:nvSpPr>
        <p:spPr>
          <a:xfrm>
            <a:off x="3347864" y="2240470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Loud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7900683" y="1088032"/>
            <a:ext cx="4157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부제목 2"/>
          <p:cNvSpPr txBox="1">
            <a:spLocks/>
          </p:cNvSpPr>
          <p:nvPr/>
        </p:nvSpPr>
        <p:spPr>
          <a:xfrm>
            <a:off x="3358567" y="2227154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Skinny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 flipV="1">
            <a:off x="4071733" y="4300731"/>
            <a:ext cx="255401" cy="288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부제목 2"/>
          <p:cNvSpPr txBox="1">
            <a:spLocks/>
          </p:cNvSpPr>
          <p:nvPr/>
        </p:nvSpPr>
        <p:spPr>
          <a:xfrm>
            <a:off x="3389785" y="2227154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Slimy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6516216" y="800000"/>
            <a:ext cx="82850" cy="1155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부제목 2"/>
          <p:cNvSpPr txBox="1">
            <a:spLocks/>
          </p:cNvSpPr>
          <p:nvPr/>
        </p:nvSpPr>
        <p:spPr>
          <a:xfrm>
            <a:off x="3368318" y="2227154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Wooden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54" name="직선 연결선 53"/>
          <p:cNvCxnSpPr/>
          <p:nvPr/>
        </p:nvCxnSpPr>
        <p:spPr>
          <a:xfrm flipV="1">
            <a:off x="7563705" y="4626092"/>
            <a:ext cx="0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부제목 2"/>
          <p:cNvSpPr txBox="1">
            <a:spLocks/>
          </p:cNvSpPr>
          <p:nvPr/>
        </p:nvSpPr>
        <p:spPr>
          <a:xfrm>
            <a:off x="3347864" y="2234676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Sneaky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57" name="직선 연결선 56"/>
          <p:cNvCxnSpPr/>
          <p:nvPr/>
        </p:nvCxnSpPr>
        <p:spPr>
          <a:xfrm flipV="1">
            <a:off x="7501306" y="267494"/>
            <a:ext cx="349207" cy="5040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부제목 2"/>
          <p:cNvSpPr txBox="1">
            <a:spLocks/>
          </p:cNvSpPr>
          <p:nvPr/>
        </p:nvSpPr>
        <p:spPr>
          <a:xfrm>
            <a:off x="3337952" y="2214798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Delicate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60" name="직선 연결선 59"/>
          <p:cNvCxnSpPr/>
          <p:nvPr/>
        </p:nvCxnSpPr>
        <p:spPr>
          <a:xfrm flipV="1">
            <a:off x="7092280" y="1347614"/>
            <a:ext cx="24474" cy="1297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부제목 2"/>
          <p:cNvSpPr txBox="1">
            <a:spLocks/>
          </p:cNvSpPr>
          <p:nvPr/>
        </p:nvSpPr>
        <p:spPr>
          <a:xfrm>
            <a:off x="3353341" y="2227154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Chubby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 flipH="1" flipV="1">
            <a:off x="5224667" y="4306804"/>
            <a:ext cx="67413" cy="2091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부제목 2"/>
          <p:cNvSpPr txBox="1">
            <a:spLocks/>
          </p:cNvSpPr>
          <p:nvPr/>
        </p:nvSpPr>
        <p:spPr>
          <a:xfrm>
            <a:off x="3377342" y="2234675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Ancient 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66" name="직선 연결선 65"/>
          <p:cNvCxnSpPr/>
          <p:nvPr/>
        </p:nvCxnSpPr>
        <p:spPr>
          <a:xfrm flipH="1" flipV="1">
            <a:off x="1259632" y="2697762"/>
            <a:ext cx="277327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부제목 2"/>
          <p:cNvSpPr txBox="1">
            <a:spLocks/>
          </p:cNvSpPr>
          <p:nvPr/>
        </p:nvSpPr>
        <p:spPr>
          <a:xfrm>
            <a:off x="3368318" y="2227154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Enormous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69" name="직선 연결선 68"/>
          <p:cNvCxnSpPr/>
          <p:nvPr/>
        </p:nvCxnSpPr>
        <p:spPr>
          <a:xfrm flipH="1" flipV="1">
            <a:off x="1835696" y="3802141"/>
            <a:ext cx="196336" cy="2252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부제목 2"/>
          <p:cNvSpPr txBox="1">
            <a:spLocks/>
          </p:cNvSpPr>
          <p:nvPr/>
        </p:nvSpPr>
        <p:spPr>
          <a:xfrm>
            <a:off x="3368318" y="2240470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Nasty 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71" name="직선 연결선 70"/>
          <p:cNvCxnSpPr>
            <a:endCxn id="6" idx="5"/>
          </p:cNvCxnSpPr>
          <p:nvPr/>
        </p:nvCxnSpPr>
        <p:spPr>
          <a:xfrm flipH="1" flipV="1">
            <a:off x="7684007" y="1263251"/>
            <a:ext cx="568558" cy="4444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부제목 2"/>
          <p:cNvSpPr txBox="1">
            <a:spLocks/>
          </p:cNvSpPr>
          <p:nvPr/>
        </p:nvSpPr>
        <p:spPr>
          <a:xfrm>
            <a:off x="3378242" y="2234674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Extra-terrestrial  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75" name="직선 연결선 74"/>
          <p:cNvCxnSpPr/>
          <p:nvPr/>
        </p:nvCxnSpPr>
        <p:spPr>
          <a:xfrm flipV="1">
            <a:off x="1773378" y="771550"/>
            <a:ext cx="127700" cy="2224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부제목 2"/>
          <p:cNvSpPr txBox="1">
            <a:spLocks/>
          </p:cNvSpPr>
          <p:nvPr/>
        </p:nvSpPr>
        <p:spPr>
          <a:xfrm>
            <a:off x="3353341" y="2234673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Baseball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78" name="직선 연결선 77"/>
          <p:cNvCxnSpPr/>
          <p:nvPr/>
        </p:nvCxnSpPr>
        <p:spPr>
          <a:xfrm flipH="1" flipV="1">
            <a:off x="8028384" y="3264326"/>
            <a:ext cx="224181" cy="288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부제목 2"/>
          <p:cNvSpPr txBox="1">
            <a:spLocks/>
          </p:cNvSpPr>
          <p:nvPr/>
        </p:nvSpPr>
        <p:spPr>
          <a:xfrm>
            <a:off x="3347864" y="2239109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Clear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81" name="직선 연결선 80"/>
          <p:cNvCxnSpPr/>
          <p:nvPr/>
        </p:nvCxnSpPr>
        <p:spPr>
          <a:xfrm flipH="1" flipV="1">
            <a:off x="3563888" y="771550"/>
            <a:ext cx="177726" cy="2103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부제목 2"/>
          <p:cNvSpPr txBox="1">
            <a:spLocks/>
          </p:cNvSpPr>
          <p:nvPr/>
        </p:nvSpPr>
        <p:spPr>
          <a:xfrm>
            <a:off x="3368318" y="2214797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Pointy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84" name="직선 연결선 83"/>
          <p:cNvCxnSpPr/>
          <p:nvPr/>
        </p:nvCxnSpPr>
        <p:spPr>
          <a:xfrm flipV="1">
            <a:off x="5096966" y="3703646"/>
            <a:ext cx="123106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부제목 2"/>
          <p:cNvSpPr txBox="1">
            <a:spLocks/>
          </p:cNvSpPr>
          <p:nvPr/>
        </p:nvSpPr>
        <p:spPr>
          <a:xfrm>
            <a:off x="3368318" y="2242599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Asian</a:t>
            </a:r>
            <a:r>
              <a:rPr lang="ko-KR" altLang="en-US" sz="2000" dirty="0" smtClean="0">
                <a:solidFill>
                  <a:srgbClr val="002060"/>
                </a:solidFill>
              </a:rPr>
              <a:t>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87" name="직선 연결선 86"/>
          <p:cNvCxnSpPr/>
          <p:nvPr/>
        </p:nvCxnSpPr>
        <p:spPr>
          <a:xfrm flipV="1">
            <a:off x="1603356" y="1563638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부제목 2"/>
          <p:cNvSpPr txBox="1">
            <a:spLocks/>
          </p:cNvSpPr>
          <p:nvPr/>
        </p:nvSpPr>
        <p:spPr>
          <a:xfrm>
            <a:off x="3356605" y="2212465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Cotton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67" name="직선 연결선 66"/>
          <p:cNvCxnSpPr/>
          <p:nvPr/>
        </p:nvCxnSpPr>
        <p:spPr>
          <a:xfrm flipV="1">
            <a:off x="7555697" y="3900849"/>
            <a:ext cx="0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부제목 2"/>
          <p:cNvSpPr txBox="1">
            <a:spLocks/>
          </p:cNvSpPr>
          <p:nvPr/>
        </p:nvSpPr>
        <p:spPr>
          <a:xfrm>
            <a:off x="3337716" y="2225435"/>
            <a:ext cx="2304256" cy="54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Microscopic 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cxnSp>
        <p:nvCxnSpPr>
          <p:cNvPr id="73" name="직선 연결선 72"/>
          <p:cNvCxnSpPr/>
          <p:nvPr/>
        </p:nvCxnSpPr>
        <p:spPr>
          <a:xfrm flipH="1">
            <a:off x="1621988" y="4116873"/>
            <a:ext cx="1080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3186E-6 L 0.08681 -0.37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-18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4504E-6 L 0.39375 -0.362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8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5258E-6 L -0.35504 0.473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3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5258E-6 L 0.26719 -0.4223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21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648E-6 L -0.43298 -0.323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-16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08984E-6 L -0.01632 -0.436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1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08984E-6 L 0.45677 -0.28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14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5446E-6 L -0.06406 0.4482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22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5446E-6 L 0.20799 -0.36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-18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5446E-6 L 0.32865 0.4763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238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85922E-6 L 0.37813 -0.463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23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29361E-6 L 0.28472 -0.1657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8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46E-6 L 0.09392 0.434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21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85922E-6 L -0.37326 -0.0012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5446E-6 L -0.33281 0.22415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9" y="11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08984E-6 L 0.43889 -0.12874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6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500"/>
                            </p:stCondLst>
                            <p:childTnLst>
                              <p:par>
                                <p:cTn id="1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85922E-6 L -0.27118 -0.36555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-18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85922E-6 L 0.42465 0.2368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118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5258E-6 L -0.11007 -0.3664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18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29361E-6 L 0.07656 0.19852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9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2893E-7 L -0.31719 -0.11485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57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1908E-6 L 0.33767 0.25502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2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172E-6 L -0.39253 0.30874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15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6" grpId="1"/>
      <p:bldP spid="29" grpId="0"/>
      <p:bldP spid="29" grpId="1"/>
      <p:bldP spid="32" grpId="0"/>
      <p:bldP spid="32" grpId="1"/>
      <p:bldP spid="35" grpId="0"/>
      <p:bldP spid="35" grpId="1"/>
      <p:bldP spid="37" grpId="0"/>
      <p:bldP spid="37" grpId="1"/>
      <p:bldP spid="44" grpId="0"/>
      <p:bldP spid="44" grpId="1"/>
      <p:bldP spid="48" grpId="0"/>
      <p:bldP spid="48" grpId="1"/>
      <p:bldP spid="50" grpId="0"/>
      <p:bldP spid="50" grpId="1"/>
      <p:bldP spid="53" grpId="0"/>
      <p:bldP spid="53" grpId="1"/>
      <p:bldP spid="56" grpId="0"/>
      <p:bldP spid="56" grpId="1"/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  <p:bldP spid="70" grpId="0"/>
      <p:bldP spid="70" grpId="1"/>
      <p:bldP spid="74" grpId="0"/>
      <p:bldP spid="74" grpId="1"/>
      <p:bldP spid="77" grpId="0"/>
      <p:bldP spid="77" grpId="1"/>
      <p:bldP spid="80" grpId="0"/>
      <p:bldP spid="80" grpId="1"/>
      <p:bldP spid="83" grpId="0"/>
      <p:bldP spid="83" grpId="1"/>
      <p:bldP spid="86" grpId="0"/>
      <p:bldP spid="86" grpId="1"/>
      <p:bldP spid="64" grpId="0"/>
      <p:bldP spid="64" grpId="1"/>
      <p:bldP spid="72" grpId="0"/>
      <p:bldP spid="7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nc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Describe this: 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Funglish</a:t>
            </a:r>
            <a:r>
              <a:rPr lang="ko-KR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www.youtube.com/watch?v=s7_XRcCKqP4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26" name="Picture 2" descr="Image result for fu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Rules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solidFill>
                  <a:srgbClr val="002060"/>
                </a:solidFill>
              </a:rPr>
              <a:t>Team Game</a:t>
            </a:r>
          </a:p>
          <a:p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The leader comes to the front.  </a:t>
            </a:r>
          </a:p>
          <a:p>
            <a:r>
              <a:rPr lang="en-US" altLang="ko-KR" dirty="0" smtClean="0">
                <a:solidFill>
                  <a:srgbClr val="002060"/>
                </a:solidFill>
              </a:rPr>
              <a:t>You have 1 minute to get as many as possible. </a:t>
            </a:r>
          </a:p>
          <a:p>
            <a:r>
              <a:rPr lang="en-US" altLang="ko-KR" dirty="0" smtClean="0">
                <a:solidFill>
                  <a:srgbClr val="002060"/>
                </a:solidFill>
              </a:rPr>
              <a:t>You can’t speak or act, just use word clues. </a:t>
            </a:r>
          </a:p>
          <a:p>
            <a:r>
              <a:rPr lang="en-US" altLang="ko-KR" dirty="0" smtClean="0">
                <a:solidFill>
                  <a:srgbClr val="002060"/>
                </a:solidFill>
              </a:rPr>
              <a:t>Your team can guess. 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705"/>
            <a:ext cx="9108503" cy="5042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Add some more adjectives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Size = 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49425"/>
            <a:ext cx="6033911" cy="3394075"/>
          </a:xfrm>
        </p:spPr>
      </p:pic>
    </p:spTree>
    <p:extLst>
      <p:ext uri="{BB962C8B-B14F-4D97-AF65-F5344CB8AC3E}">
        <p14:creationId xmlns:p14="http://schemas.microsoft.com/office/powerpoint/2010/main" val="11957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435088"/>
            <a:ext cx="7416824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/ Quality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3" y="1851670"/>
            <a:ext cx="5851853" cy="3394075"/>
          </a:xfrm>
        </p:spPr>
      </p:pic>
    </p:spTree>
    <p:extLst>
      <p:ext uri="{BB962C8B-B14F-4D97-AF65-F5344CB8AC3E}">
        <p14:creationId xmlns:p14="http://schemas.microsoft.com/office/powerpoint/2010/main" val="5023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4" y="1923678"/>
            <a:ext cx="65113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3" y="1563638"/>
            <a:ext cx="6208673" cy="3394075"/>
          </a:xfrm>
        </p:spPr>
      </p:pic>
    </p:spTree>
    <p:extLst>
      <p:ext uri="{BB962C8B-B14F-4D97-AF65-F5344CB8AC3E}">
        <p14:creationId xmlns:p14="http://schemas.microsoft.com/office/powerpoint/2010/main" val="26170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500</Words>
  <Application>Microsoft Office PowerPoint</Application>
  <PresentationFormat>화면 슬라이드 쇼(16:9)</PresentationFormat>
  <Paragraphs>124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Adjective Order</vt:lpstr>
      <vt:lpstr>PowerPoint 프레젠테이션</vt:lpstr>
      <vt:lpstr>PowerPoint 프레젠테이션</vt:lpstr>
      <vt:lpstr>Add some more adjectives</vt:lpstr>
      <vt:lpstr>Origin </vt:lpstr>
      <vt:lpstr>Color </vt:lpstr>
      <vt:lpstr>Opinion / Quality </vt:lpstr>
      <vt:lpstr>Purpose </vt:lpstr>
      <vt:lpstr>Material </vt:lpstr>
      <vt:lpstr>Shape </vt:lpstr>
      <vt:lpstr>Size </vt:lpstr>
      <vt:lpstr>Age</vt:lpstr>
      <vt:lpstr>Adjective Order </vt:lpstr>
      <vt:lpstr>Adjective Order </vt:lpstr>
      <vt:lpstr>Examples</vt:lpstr>
      <vt:lpstr>Same group = , and</vt:lpstr>
      <vt:lpstr>Choose the correct sentence:  </vt:lpstr>
      <vt:lpstr>Choose the correct sentence:  </vt:lpstr>
      <vt:lpstr>Choose the correct sentence:  </vt:lpstr>
      <vt:lpstr>Choose the correct sentence:  </vt:lpstr>
      <vt:lpstr>Choose the correct sentence:  </vt:lpstr>
      <vt:lpstr>Put the sentence in the correct adjective order: </vt:lpstr>
      <vt:lpstr>Put the sentence in the correct adjective order: </vt:lpstr>
      <vt:lpstr>Put the sentence in the correct adjective order: </vt:lpstr>
      <vt:lpstr>Put the sentence in the correct adjective order: </vt:lpstr>
      <vt:lpstr>Put the sentence in the correct adjective order: </vt:lpstr>
      <vt:lpstr>Describe this:  </vt:lpstr>
      <vt:lpstr>Describe this:  </vt:lpstr>
      <vt:lpstr>Describe this:  </vt:lpstr>
      <vt:lpstr>Describe this:  </vt:lpstr>
      <vt:lpstr>Funglish </vt:lpstr>
      <vt:lpstr>Rules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 Order</dc:title>
  <dc:creator>user</dc:creator>
  <cp:lastModifiedBy>user</cp:lastModifiedBy>
  <cp:revision>5</cp:revision>
  <dcterms:created xsi:type="dcterms:W3CDTF">2018-06-14T02:54:56Z</dcterms:created>
  <dcterms:modified xsi:type="dcterms:W3CDTF">2018-06-21T01:56:27Z</dcterms:modified>
</cp:coreProperties>
</file>