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5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1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8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8EB9-670B-40C9-9D97-BB3099E536FB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9FE9-62D1-4220-A36B-2E0495576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른쪽 화살표 3"/>
          <p:cNvSpPr/>
          <p:nvPr/>
        </p:nvSpPr>
        <p:spPr>
          <a:xfrm>
            <a:off x="1132536" y="173530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5" name="직사각형 7"/>
          <p:cNvSpPr/>
          <p:nvPr/>
        </p:nvSpPr>
        <p:spPr>
          <a:xfrm>
            <a:off x="109728" y="100584"/>
            <a:ext cx="1011664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Opinion / Quality</a:t>
            </a:r>
            <a:endParaRPr lang="ko-KR" altLang="en-US" sz="1600" dirty="0"/>
          </a:p>
        </p:txBody>
      </p:sp>
      <p:sp>
        <p:nvSpPr>
          <p:cNvPr id="6" name="직사각형 8"/>
          <p:cNvSpPr/>
          <p:nvPr/>
        </p:nvSpPr>
        <p:spPr>
          <a:xfrm>
            <a:off x="1442056" y="100584"/>
            <a:ext cx="688222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Size</a:t>
            </a:r>
            <a:endParaRPr lang="ko-KR" altLang="en-US" sz="1600" dirty="0"/>
          </a:p>
        </p:txBody>
      </p:sp>
      <p:sp>
        <p:nvSpPr>
          <p:cNvPr id="7" name="오른쪽 화살표 9"/>
          <p:cNvSpPr/>
          <p:nvPr/>
        </p:nvSpPr>
        <p:spPr>
          <a:xfrm>
            <a:off x="2143538" y="208019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8" name="직사각형 10"/>
          <p:cNvSpPr/>
          <p:nvPr/>
        </p:nvSpPr>
        <p:spPr>
          <a:xfrm>
            <a:off x="2479300" y="114765"/>
            <a:ext cx="804972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Shape</a:t>
            </a:r>
            <a:endParaRPr lang="ko-KR" altLang="en-US" sz="1600" dirty="0"/>
          </a:p>
        </p:txBody>
      </p:sp>
      <p:sp>
        <p:nvSpPr>
          <p:cNvPr id="9" name="오른쪽 화살표 11"/>
          <p:cNvSpPr/>
          <p:nvPr/>
        </p:nvSpPr>
        <p:spPr>
          <a:xfrm>
            <a:off x="3292066" y="199850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0" name="직사각형 12"/>
          <p:cNvSpPr/>
          <p:nvPr/>
        </p:nvSpPr>
        <p:spPr>
          <a:xfrm>
            <a:off x="3631164" y="99405"/>
            <a:ext cx="540636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Age</a:t>
            </a:r>
            <a:endParaRPr lang="ko-KR" altLang="en-US" sz="1600" dirty="0"/>
          </a:p>
        </p:txBody>
      </p:sp>
      <p:sp>
        <p:nvSpPr>
          <p:cNvPr id="11" name="오른쪽 화살표 13"/>
          <p:cNvSpPr/>
          <p:nvPr/>
        </p:nvSpPr>
        <p:spPr>
          <a:xfrm>
            <a:off x="4189836" y="173530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2" name="직사각형 14"/>
          <p:cNvSpPr/>
          <p:nvPr/>
        </p:nvSpPr>
        <p:spPr>
          <a:xfrm>
            <a:off x="4507233" y="124542"/>
            <a:ext cx="665555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Color </a:t>
            </a:r>
            <a:endParaRPr lang="ko-KR" altLang="en-US" sz="1600" dirty="0"/>
          </a:p>
        </p:txBody>
      </p:sp>
      <p:sp>
        <p:nvSpPr>
          <p:cNvPr id="13" name="직사각형 16"/>
          <p:cNvSpPr/>
          <p:nvPr/>
        </p:nvSpPr>
        <p:spPr>
          <a:xfrm>
            <a:off x="5501544" y="124542"/>
            <a:ext cx="697834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Origin</a:t>
            </a:r>
            <a:endParaRPr lang="ko-KR" altLang="en-US" sz="1600" dirty="0"/>
          </a:p>
        </p:txBody>
      </p:sp>
      <p:sp>
        <p:nvSpPr>
          <p:cNvPr id="14" name="오른쪽 화살표 17"/>
          <p:cNvSpPr/>
          <p:nvPr/>
        </p:nvSpPr>
        <p:spPr>
          <a:xfrm>
            <a:off x="6195770" y="212364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5" name="직사각형 18"/>
          <p:cNvSpPr/>
          <p:nvPr/>
        </p:nvSpPr>
        <p:spPr>
          <a:xfrm>
            <a:off x="6513850" y="136048"/>
            <a:ext cx="938510" cy="445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Material </a:t>
            </a:r>
            <a:endParaRPr lang="ko-KR" altLang="en-US" sz="1600" dirty="0"/>
          </a:p>
        </p:txBody>
      </p:sp>
      <p:sp>
        <p:nvSpPr>
          <p:cNvPr id="16" name="오른쪽 화살표 19"/>
          <p:cNvSpPr/>
          <p:nvPr/>
        </p:nvSpPr>
        <p:spPr>
          <a:xfrm>
            <a:off x="7448752" y="197488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7" name="직사각형 20"/>
          <p:cNvSpPr/>
          <p:nvPr/>
        </p:nvSpPr>
        <p:spPr>
          <a:xfrm>
            <a:off x="7764451" y="136048"/>
            <a:ext cx="868218" cy="4450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Purpose </a:t>
            </a:r>
            <a:endParaRPr lang="ko-KR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왼쪽 화살표 24"/>
          <p:cNvSpPr/>
          <p:nvPr/>
        </p:nvSpPr>
        <p:spPr>
          <a:xfrm>
            <a:off x="3378823" y="287107"/>
            <a:ext cx="144566" cy="124629"/>
          </a:xfrm>
          <a:prstGeom prst="lef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9" name="오른쪽 화살표 25"/>
          <p:cNvSpPr/>
          <p:nvPr/>
        </p:nvSpPr>
        <p:spPr>
          <a:xfrm>
            <a:off x="8634382" y="208994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0" name="직사각형 26"/>
          <p:cNvSpPr/>
          <p:nvPr/>
        </p:nvSpPr>
        <p:spPr>
          <a:xfrm>
            <a:off x="8952462" y="159485"/>
            <a:ext cx="767610" cy="4450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Noun</a:t>
            </a:r>
            <a:endParaRPr lang="ko-KR" altLang="en-US" sz="1600" dirty="0"/>
          </a:p>
        </p:txBody>
      </p:sp>
      <p:sp>
        <p:nvSpPr>
          <p:cNvPr id="21" name="오른쪽 화살표 19"/>
          <p:cNvSpPr/>
          <p:nvPr/>
        </p:nvSpPr>
        <p:spPr>
          <a:xfrm>
            <a:off x="5175566" y="208019"/>
            <a:ext cx="318080" cy="29914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94" y="1343306"/>
            <a:ext cx="4307239" cy="914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05" y="882623"/>
            <a:ext cx="2941767" cy="3114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42" y="2598192"/>
            <a:ext cx="3466428" cy="914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223" y="5773503"/>
            <a:ext cx="4072068" cy="10314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994" y="4762944"/>
            <a:ext cx="3178829" cy="83941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3016" y="2437069"/>
            <a:ext cx="2653165" cy="1488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Left Brace 29"/>
          <p:cNvSpPr/>
          <p:nvPr/>
        </p:nvSpPr>
        <p:spPr>
          <a:xfrm>
            <a:off x="83597" y="1287414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64564" y="2537766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72033" y="3613685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>
            <a:off x="106365" y="4687171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Left Brace 33"/>
          <p:cNvSpPr/>
          <p:nvPr/>
        </p:nvSpPr>
        <p:spPr>
          <a:xfrm>
            <a:off x="86330" y="5786460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 flipH="1">
            <a:off x="4427736" y="1287414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Left Brace 35"/>
          <p:cNvSpPr/>
          <p:nvPr/>
        </p:nvSpPr>
        <p:spPr>
          <a:xfrm flipH="1">
            <a:off x="4183191" y="5813999"/>
            <a:ext cx="158993" cy="990958"/>
          </a:xfrm>
          <a:prstGeom prst="leftBrace">
            <a:avLst>
              <a:gd name="adj1" fmla="val 857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35585" y="794115"/>
            <a:ext cx="3232287" cy="5616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5570" y="1460404"/>
            <a:ext cx="3977070" cy="29283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2648" y="2486925"/>
            <a:ext cx="2935224" cy="24439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7538" y="3632170"/>
            <a:ext cx="3432619" cy="22546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5584" y="4944005"/>
            <a:ext cx="3570415" cy="23864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31164" y="4248537"/>
            <a:ext cx="2653165" cy="14886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41498" y="5920644"/>
            <a:ext cx="4251142" cy="2787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7" y="3690315"/>
            <a:ext cx="3346159" cy="87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50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597" y="420130"/>
            <a:ext cx="10485851" cy="58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16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11</Words>
  <Application>Microsoft Office PowerPoint</Application>
  <PresentationFormat>A4 용지(210x297mm)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Tippy</dc:creator>
  <cp:lastModifiedBy>user</cp:lastModifiedBy>
  <cp:revision>5</cp:revision>
  <cp:lastPrinted>2018-06-13T23:35:19Z</cp:lastPrinted>
  <dcterms:created xsi:type="dcterms:W3CDTF">2018-06-13T13:52:39Z</dcterms:created>
  <dcterms:modified xsi:type="dcterms:W3CDTF">2018-06-15T02:44:33Z</dcterms:modified>
</cp:coreProperties>
</file>