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2" r:id="rId8"/>
    <p:sldId id="267" r:id="rId9"/>
    <p:sldId id="263" r:id="rId10"/>
    <p:sldId id="265" r:id="rId11"/>
    <p:sldId id="266" r:id="rId12"/>
    <p:sldId id="257" r:id="rId13"/>
    <p:sldId id="268" r:id="rId14"/>
    <p:sldId id="270" r:id="rId15"/>
    <p:sldId id="272" r:id="rId16"/>
    <p:sldId id="271" r:id="rId17"/>
    <p:sldId id="273" r:id="rId18"/>
    <p:sldId id="274" r:id="rId19"/>
    <p:sldId id="275" r:id="rId20"/>
    <p:sldId id="278" r:id="rId21"/>
    <p:sldId id="283" r:id="rId22"/>
    <p:sldId id="284" r:id="rId23"/>
    <p:sldId id="285" r:id="rId24"/>
    <p:sldId id="286" r:id="rId25"/>
    <p:sldId id="277" r:id="rId26"/>
    <p:sldId id="280" r:id="rId27"/>
    <p:sldId id="291" r:id="rId28"/>
    <p:sldId id="289" r:id="rId29"/>
    <p:sldId id="292" r:id="rId30"/>
    <p:sldId id="295" r:id="rId31"/>
    <p:sldId id="293" r:id="rId32"/>
    <p:sldId id="287" r:id="rId33"/>
    <p:sldId id="281" r:id="rId34"/>
    <p:sldId id="279" r:id="rId35"/>
    <p:sldId id="294" r:id="rId36"/>
    <p:sldId id="298" r:id="rId37"/>
    <p:sldId id="300" r:id="rId38"/>
    <p:sldId id="301" r:id="rId39"/>
    <p:sldId id="303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3" r:id="rId48"/>
    <p:sldId id="312" r:id="rId49"/>
    <p:sldId id="315" r:id="rId50"/>
    <p:sldId id="314" r:id="rId51"/>
    <p:sldId id="316" r:id="rId52"/>
    <p:sldId id="29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D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6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FFE-526C-425D-B86A-4E40E65E3512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52BD-5A72-4BE3-A2DD-0696AB77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4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FFE-526C-425D-B86A-4E40E65E3512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52BD-5A72-4BE3-A2DD-0696AB77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3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FFE-526C-425D-B86A-4E40E65E3512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52BD-5A72-4BE3-A2DD-0696AB77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2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FFE-526C-425D-B86A-4E40E65E3512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52BD-5A72-4BE3-A2DD-0696AB77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4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FFE-526C-425D-B86A-4E40E65E3512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52BD-5A72-4BE3-A2DD-0696AB77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9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FFE-526C-425D-B86A-4E40E65E3512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52BD-5A72-4BE3-A2DD-0696AB77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7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FFE-526C-425D-B86A-4E40E65E3512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52BD-5A72-4BE3-A2DD-0696AB77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91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FFE-526C-425D-B86A-4E40E65E3512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52BD-5A72-4BE3-A2DD-0696AB77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2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FFE-526C-425D-B86A-4E40E65E3512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52BD-5A72-4BE3-A2DD-0696AB77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61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FFE-526C-425D-B86A-4E40E65E3512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52BD-5A72-4BE3-A2DD-0696AB77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4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FFE-526C-425D-B86A-4E40E65E3512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52BD-5A72-4BE3-A2DD-0696AB77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3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0CFFE-526C-425D-B86A-4E40E65E3512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752BD-5A72-4BE3-A2DD-0696AB773C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978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gif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IY28wOZCJQ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ance creates replica Chauvet cave for spectacular prehistoric art - Newsnight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867" y="2235200"/>
            <a:ext cx="11082866" cy="2387600"/>
          </a:xfrm>
        </p:spPr>
        <p:txBody>
          <a:bodyPr anchor="ctr">
            <a:noAutofit/>
          </a:bodyPr>
          <a:lstStyle/>
          <a:p>
            <a:r>
              <a:rPr lang="en-US" sz="17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Cave Drawings</a:t>
            </a:r>
            <a:endParaRPr lang="en-US" sz="17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3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Bhimbetka</a:t>
            </a:r>
            <a:r>
              <a:rPr lang="en-US" dirty="0" smtClean="0"/>
              <a:t> (12,700 BC)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 Bhimbetka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564481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1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Magura</a:t>
            </a:r>
            <a:r>
              <a:rPr lang="en-US" dirty="0"/>
              <a:t> </a:t>
            </a:r>
            <a:r>
              <a:rPr lang="en-US" dirty="0" smtClean="0"/>
              <a:t>Cave (6,000 BC)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Image result for Magura Cav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" b="2852"/>
          <a:stretch/>
        </p:blipFill>
        <p:spPr bwMode="auto">
          <a:xfrm>
            <a:off x="1585383" y="1825625"/>
            <a:ext cx="9021234" cy="47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94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Religious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Information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Acoustic </a:t>
            </a:r>
          </a:p>
        </p:txBody>
      </p:sp>
    </p:spTree>
    <p:extLst>
      <p:ext uri="{BB962C8B-B14F-4D97-AF65-F5344CB8AC3E}">
        <p14:creationId xmlns:p14="http://schemas.microsoft.com/office/powerpoint/2010/main" val="7760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 smtClean="0">
                <a:latin typeface="Chiller" panose="04020404031007020602" pitchFamily="82" charset="0"/>
              </a:rPr>
              <a:t>Petroglyphs</a:t>
            </a:r>
            <a:endParaRPr lang="en-US" sz="11500" dirty="0">
              <a:latin typeface="Chiller" panose="04020404031007020602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3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Bangudae Petroglyph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" t="13381" r="154" b="20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Bangudae Petroglyp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4" y="627510"/>
            <a:ext cx="8212667" cy="4826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799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Image result for Anasazi petroglyph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2" t="4167" r="972" b="20833"/>
          <a:stretch/>
        </p:blipFill>
        <p:spPr bwMode="auto">
          <a:xfrm>
            <a:off x="-135467" y="-76200"/>
            <a:ext cx="12327467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52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Image result for Petroglyph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9" b="1083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00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Image result for Petroglyph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7841"/>
          <a:stretch/>
        </p:blipFill>
        <p:spPr bwMode="auto">
          <a:xfrm>
            <a:off x="0" y="-3510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60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Image result for Petroglyp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566"/>
            <a:ext cx="12193467" cy="70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49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 smtClean="0">
                <a:latin typeface="Chiller" panose="04020404031007020602" pitchFamily="82" charset="0"/>
              </a:rPr>
              <a:t>Pictogram </a:t>
            </a:r>
            <a:endParaRPr lang="en-US" sz="11500" dirty="0">
              <a:latin typeface="Chiller" panose="04020404031007020602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petroglyph (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petrogram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 representing an idea. 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/>
              <a:t>Blombos Cave Engravings (70,000 BC</a:t>
            </a:r>
            <a:r>
              <a:rPr lang="pt-BR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Blombos Cave Engravings (70,000 BC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42" y="2040995"/>
            <a:ext cx="8844492" cy="379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0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70" y="0"/>
            <a:ext cx="7293430" cy="1407242"/>
          </a:xfrm>
        </p:spPr>
        <p:txBody>
          <a:bodyPr/>
          <a:lstStyle/>
          <a:p>
            <a:pPr algn="ctr"/>
            <a:r>
              <a:rPr lang="en-US" dirty="0" smtClean="0"/>
              <a:t>A scene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Image result for hunting scene rock 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98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0" y="1407241"/>
            <a:ext cx="7293430" cy="547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4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Image result for pyeongchang olympic event symbo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84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warning symbo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45" y="365125"/>
            <a:ext cx="11306175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69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6" y="462492"/>
            <a:ext cx="2170642" cy="217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power button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658" y="190936"/>
            <a:ext cx="2129789" cy="212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&quot;No&quot; Symbol 4"/>
          <p:cNvSpPr/>
          <p:nvPr/>
        </p:nvSpPr>
        <p:spPr>
          <a:xfrm>
            <a:off x="2956871" y="2155281"/>
            <a:ext cx="2124892" cy="2123365"/>
          </a:xfrm>
          <a:prstGeom prst="noSmoking">
            <a:avLst>
              <a:gd name="adj" fmla="val 7627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80" name="Picture 8" descr="Image result for play  butt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366" y="1697432"/>
            <a:ext cx="2108441" cy="281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copy  but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833" y="4799919"/>
            <a:ext cx="1786436" cy="1786437"/>
          </a:xfrm>
          <a:prstGeom prst="roundRect">
            <a:avLst>
              <a:gd name="adj" fmla="val 1736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84" name="Picture 12" descr="Image result for recycle symb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71" y="4300356"/>
            <a:ext cx="236279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Image result for skull and crossbones pois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25" y="3671178"/>
            <a:ext cx="2545308" cy="338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Image result for gas station symbo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402" y="4028712"/>
            <a:ext cx="2129063" cy="28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Related imag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78" y="-153635"/>
            <a:ext cx="2689265" cy="260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Image result for red cross symbol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621" y="1950167"/>
            <a:ext cx="2681755" cy="268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Image result for mcdonalds symbo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07" y="620774"/>
            <a:ext cx="217068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Image result for emoji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772" l="20000" r="80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585" y="3470073"/>
            <a:ext cx="3402496" cy="213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05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cave symbo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18978"/>
            <a:ext cx="12259733" cy="738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Ideograms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220295"/>
            <a:ext cx="10557933" cy="7034053"/>
          </a:xfrm>
          <a:prstGeom prst="rect">
            <a:avLst/>
          </a:prstGeom>
          <a:noFill/>
          <a:effectLst>
            <a:glow rad="63500">
              <a:schemeClr val="bg1">
                <a:alpha val="7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85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 smtClean="0">
                <a:latin typeface="Chiller" panose="04020404031007020602" pitchFamily="82" charset="0"/>
              </a:rPr>
              <a:t>Ideograms </a:t>
            </a:r>
            <a:endParaRPr lang="en-US" sz="11500" dirty="0">
              <a:latin typeface="Chiller" panose="04020404031007020602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Symbols used to represent an idea or concept.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4" name="Picture 4" descr="Image result for Blissymbols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597" y="1227908"/>
            <a:ext cx="5124442" cy="24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7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latin typeface="Chiller" panose="04020404031007020602" pitchFamily="82" charset="0"/>
              </a:rPr>
              <a:t>Create an Ideogram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1035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He loves his mother.  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2952205"/>
            <a:ext cx="3535679" cy="353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he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51" y="3408453"/>
            <a:ext cx="2867298" cy="286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mother symbol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52" y="2952205"/>
            <a:ext cx="3279820" cy="327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91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latin typeface="Chiller" panose="04020404031007020602" pitchFamily="82" charset="0"/>
              </a:rPr>
              <a:t>Create an Ideogram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Write a simple sentence.  </a:t>
            </a:r>
          </a:p>
          <a:p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ideas are present.  </a:t>
            </a:r>
          </a:p>
          <a:p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Design an ideogram to represent that idea.  (Pictograms for nouns)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latin typeface="Chiller" panose="04020404031007020602" pitchFamily="82" charset="0"/>
              </a:rPr>
              <a:t>Create an Ideogram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538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How many symbols would you need?  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95150" y="4639492"/>
            <a:ext cx="5175069" cy="1223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120</a:t>
            </a:r>
            <a:endParaRPr lang="en-US" sz="6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0" name="Picture 2" descr="Toki pona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017" y="3779520"/>
            <a:ext cx="2087663" cy="275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96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La </a:t>
            </a:r>
            <a:r>
              <a:rPr lang="en-US" dirty="0" err="1"/>
              <a:t>Ferrassie</a:t>
            </a:r>
            <a:r>
              <a:rPr lang="en-US" dirty="0"/>
              <a:t> Cave Petroglyphs (60,000 BC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6" y="182562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2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55984" y="569708"/>
            <a:ext cx="2037805" cy="544764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elvetica Neue"/>
              </a:rPr>
              <a:t>TOKI: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chat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communicate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communication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discourse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eloquent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grammatical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hello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hey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hi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jargon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language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lingo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linguistic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pronounce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say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speak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speech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talk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tell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think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tongue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verbal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43" name="Picture 3" descr="http://tokipona.net/tp/janpije/writingsystems/hieroglyphssm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227" y="0"/>
            <a:ext cx="51937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9143" y="6258468"/>
            <a:ext cx="4024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https://www.youtube.com/watch?v=rIY28wOZCJQ</a:t>
            </a:r>
            <a:endParaRPr 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325084" y="89624"/>
            <a:ext cx="1982358" cy="66787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Helvetica Neue"/>
              </a:rPr>
              <a:t>PONA: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cool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correct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fine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fix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friendly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good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great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hoorah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hurrah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improve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like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nice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peaceful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pleasing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positive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positivity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repair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right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simple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simplicity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simply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thank you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thanks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useful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well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yay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yay!</a:t>
            </a:r>
          </a:p>
          <a:p>
            <a:pPr marL="0" marR="0" lvl="2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Helvetica Neue"/>
              </a:rPr>
              <a:t>you're welcome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381" r="3778" b="-3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anose="04020404031007020602" pitchFamily="82" charset="0"/>
              </a:rPr>
              <a:t>Logograms 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3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Image result for early cuneifor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32" y="1437549"/>
            <a:ext cx="8229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 smtClean="0">
                <a:latin typeface="Chiller" panose="04020404031007020602" pitchFamily="82" charset="0"/>
              </a:rPr>
              <a:t>Logograms</a:t>
            </a:r>
            <a:endParaRPr lang="en-US" sz="11500" dirty="0">
              <a:latin typeface="Chiller" panose="04020404031007020602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symbol that represents a word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or morpheme.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19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 smtClean="0">
                <a:latin typeface="Chiller" panose="04020404031007020602" pitchFamily="82" charset="0"/>
              </a:rPr>
              <a:t>Cuneiform  </a:t>
            </a:r>
            <a:endParaRPr lang="en-US" sz="11500" dirty="0">
              <a:latin typeface="Chiller" panose="04020404031007020602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Sumer (Sumerians) 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434" name="Picture 2" descr="Image result for cuneiform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44" y="0"/>
            <a:ext cx="66781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07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-0.1407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500" dirty="0" smtClean="0">
                <a:latin typeface="Chiller" panose="04020404031007020602" pitchFamily="82" charset="0"/>
              </a:rPr>
              <a:t>Hieroglyphs   </a:t>
            </a:r>
            <a:endParaRPr lang="en-US" sz="11500" dirty="0">
              <a:latin typeface="Chiller" panose="04020404031007020602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Egypt (Egyptians)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482" name="Picture 2" descr="Image result for early hieroglyph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8" r="18896"/>
          <a:stretch/>
        </p:blipFill>
        <p:spPr bwMode="auto">
          <a:xfrm>
            <a:off x="6439798" y="1027611"/>
            <a:ext cx="5525779" cy="54123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9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ancient chinese characters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809897"/>
            <a:ext cx="5381625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>
            <a:normAutofit/>
          </a:bodyPr>
          <a:lstStyle/>
          <a:p>
            <a:r>
              <a:rPr lang="en-US" sz="11500" dirty="0" smtClean="0">
                <a:latin typeface="Chiller" panose="04020404031007020602" pitchFamily="82" charset="0"/>
              </a:rPr>
              <a:t>Chinese </a:t>
            </a:r>
            <a:endParaRPr lang="en-US" sz="11500" dirty="0">
              <a:latin typeface="Chiller" panose="04020404031007020602" pitchFamily="82" charset="0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China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0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9600" dirty="0" err="1" smtClean="0">
                <a:latin typeface="Chiller" panose="04020404031007020602" pitchFamily="82" charset="0"/>
              </a:rPr>
              <a:t>Emojis</a:t>
            </a:r>
            <a:r>
              <a:rPr lang="en-US" sz="9600" dirty="0" smtClean="0">
                <a:latin typeface="Chiller" panose="04020404031007020602" pitchFamily="82" charset="0"/>
              </a:rPr>
              <a:t>  +  Emoticons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538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Pictograms, logograms, petroglyphs, ideograms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2" descr="Image result for emojis vs emoti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071813"/>
            <a:ext cx="4762500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6162673"/>
            <a:ext cx="10515600" cy="695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Smiley Face (Invented by Carnegie Mellon in 1982) </a:t>
            </a:r>
            <a:endParaRPr lang="en-US" sz="3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latin typeface="Chiller" panose="04020404031007020602" pitchFamily="82" charset="0"/>
              </a:rPr>
              <a:t>Emoticons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538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How many can you guess? 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3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538" y="0"/>
            <a:ext cx="2581980" cy="977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56400" y="905142"/>
            <a:ext cx="4014118" cy="950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41649" y="1922780"/>
            <a:ext cx="3428869" cy="957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932537"/>
            <a:ext cx="5370518" cy="860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42" y="3845900"/>
            <a:ext cx="5363633" cy="9639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39403" y="-124107"/>
            <a:ext cx="3277393" cy="1067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786706"/>
            <a:ext cx="5329207" cy="1191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4407" y="5964249"/>
            <a:ext cx="4723302" cy="936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02656" y="917910"/>
            <a:ext cx="4268874" cy="963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08413" y="1855311"/>
            <a:ext cx="3077720" cy="963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17682" y="2905191"/>
            <a:ext cx="2753848" cy="8622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12096" y="3780324"/>
            <a:ext cx="3676253" cy="8355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91469" y="4572589"/>
            <a:ext cx="2580061" cy="90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68230" y="5543463"/>
            <a:ext cx="2847425" cy="8889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16480" y="0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88732" y="990104"/>
            <a:ext cx="3213301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941648" y="1998632"/>
            <a:ext cx="2360385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920" y="3083384"/>
            <a:ext cx="418011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1920" y="4077624"/>
            <a:ext cx="418011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1920" y="5027742"/>
            <a:ext cx="4428308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21920" y="6000756"/>
            <a:ext cx="3805282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906389" y="65916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939928" y="1039091"/>
            <a:ext cx="2952015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881257" y="2014627"/>
            <a:ext cx="2010686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902145" y="2965656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132320" y="3743039"/>
            <a:ext cx="2730611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877377" y="4615836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76366" y="5505294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5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80134" y="5328761"/>
            <a:ext cx="2903869" cy="759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21604" y="2311590"/>
            <a:ext cx="4859338" cy="915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11558" y="3692978"/>
            <a:ext cx="4772445" cy="955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79607" y="883606"/>
            <a:ext cx="2867477" cy="10360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05003" y="1001731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21604" y="2385308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11558" y="3730893"/>
            <a:ext cx="3933081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7791" y="5249603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3" y="322792"/>
            <a:ext cx="11057467" cy="1325563"/>
          </a:xfrm>
        </p:spPr>
        <p:txBody>
          <a:bodyPr>
            <a:normAutofit/>
          </a:bodyPr>
          <a:lstStyle/>
          <a:p>
            <a:pPr algn="ctr"/>
            <a:r>
              <a:rPr lang="es-ES" dirty="0"/>
              <a:t>El Castillo Cave </a:t>
            </a:r>
            <a:r>
              <a:rPr lang="es-ES" dirty="0" err="1"/>
              <a:t>Paintings</a:t>
            </a:r>
            <a:r>
              <a:rPr lang="es-ES" dirty="0"/>
              <a:t> </a:t>
            </a:r>
            <a:r>
              <a:rPr lang="es-ES" dirty="0" smtClean="0"/>
              <a:t>(</a:t>
            </a:r>
            <a:r>
              <a:rPr lang="es-ES" dirty="0"/>
              <a:t>39,000 BC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Image result for El Castillo Cave Painting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5" b="4119"/>
          <a:stretch/>
        </p:blipFill>
        <p:spPr bwMode="auto">
          <a:xfrm>
            <a:off x="1333500" y="1568980"/>
            <a:ext cx="9525000" cy="504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3696" y="5145212"/>
            <a:ext cx="4040716" cy="876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75685" y="888850"/>
            <a:ext cx="3770782" cy="10525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31910" y="1114668"/>
            <a:ext cx="4237447" cy="1039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14077" y="2255213"/>
            <a:ext cx="3402421" cy="741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069" y="3184109"/>
            <a:ext cx="5016498" cy="931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75309" y="4174419"/>
            <a:ext cx="3637491" cy="806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94126" y="2139057"/>
            <a:ext cx="3638550" cy="1009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20932" y="3378842"/>
            <a:ext cx="5101127" cy="73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39752" y="4471072"/>
            <a:ext cx="4442648" cy="10196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1300" y="1236429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20092" y="2195846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9006" y="3227021"/>
            <a:ext cx="3901440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26443" y="4203908"/>
            <a:ext cx="2560821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62149" y="5174701"/>
            <a:ext cx="2664822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75685" y="956147"/>
            <a:ext cx="2425960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94126" y="2139057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17165" y="3346410"/>
            <a:ext cx="3162515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39752" y="4471072"/>
            <a:ext cx="2761893" cy="9761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3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02267" y="261274"/>
            <a:ext cx="4407958" cy="957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69460" y="1460062"/>
            <a:ext cx="3726932" cy="883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6049" y="2628919"/>
            <a:ext cx="4235831" cy="1047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3678" y="3903490"/>
            <a:ext cx="5328465" cy="942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93986" y="5144197"/>
            <a:ext cx="2147851" cy="980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02400" y="1427207"/>
            <a:ext cx="4843462" cy="9487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32046" y="2628919"/>
            <a:ext cx="3824288" cy="827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73937" y="4248847"/>
            <a:ext cx="3971925" cy="895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76031" y="5491659"/>
            <a:ext cx="3848100" cy="9429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7086" y="303239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7086" y="1472095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7086" y="2748532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6683" y="3950345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79863" y="5206665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904411" y="1425240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75589" y="2538103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67154" y="4288755"/>
            <a:ext cx="2486766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024263" y="5524514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7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84599" y="538692"/>
            <a:ext cx="3952875" cy="1019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18478" y="1656292"/>
            <a:ext cx="3752850" cy="100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47040" y="2789767"/>
            <a:ext cx="3895725" cy="112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70878" y="4018492"/>
            <a:ext cx="3600450" cy="124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99465" y="5371042"/>
            <a:ext cx="3343275" cy="914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85548" y="676470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14633" y="1748032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14633" y="2856107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96640" y="4168212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45262" y="5340617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5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48" y="789"/>
            <a:ext cx="7524750" cy="1123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14873" y="1465475"/>
            <a:ext cx="4248150" cy="1076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31177" y="2582908"/>
            <a:ext cx="4114800" cy="132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23954" y="4137209"/>
            <a:ext cx="2809875" cy="942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55410" y="5555974"/>
            <a:ext cx="4924425" cy="1047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2640" y="0"/>
            <a:ext cx="4214948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40331" y="1490192"/>
            <a:ext cx="3056708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83131" y="2831734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53394" y="4182291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64068" y="5613878"/>
            <a:ext cx="2664823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38625" y="31728"/>
            <a:ext cx="4019550" cy="781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06176" y="1025724"/>
            <a:ext cx="4657725" cy="695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32068" y="1832812"/>
            <a:ext cx="4305300" cy="895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23150" y="2932053"/>
            <a:ext cx="3476625" cy="714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20476" y="3893182"/>
            <a:ext cx="4543425" cy="809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96638" y="5046126"/>
            <a:ext cx="4876800" cy="7429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55768" y="5963130"/>
            <a:ext cx="6057900" cy="8572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23360" y="-14288"/>
            <a:ext cx="2621280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66309" y="903622"/>
            <a:ext cx="25951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66606" y="1821532"/>
            <a:ext cx="277803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62846" y="2830286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62103" y="3839040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66308" y="4929929"/>
            <a:ext cx="2368731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61211" y="5964036"/>
            <a:ext cx="3788229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6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36275" y="197017"/>
            <a:ext cx="3924300" cy="800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87215" y="1211321"/>
            <a:ext cx="3295650" cy="781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3462" y="2391551"/>
            <a:ext cx="5629275" cy="752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87929" y="3510799"/>
            <a:ext cx="5019675" cy="704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87929" y="4563291"/>
            <a:ext cx="5076825" cy="781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91727" y="5663747"/>
            <a:ext cx="7286625" cy="876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92732" y="138112"/>
            <a:ext cx="2725782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10446" y="1166949"/>
            <a:ext cx="1985554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87337" y="2299063"/>
            <a:ext cx="3265713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7930" y="3377361"/>
            <a:ext cx="2865119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87929" y="4509475"/>
            <a:ext cx="3405053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29691" y="5641589"/>
            <a:ext cx="4711338" cy="9179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9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545" y="2756535"/>
            <a:ext cx="7091870" cy="12842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6148" y="2872262"/>
            <a:ext cx="4711338" cy="10901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latin typeface="Chiller" panose="04020404031007020602" pitchFamily="82" charset="0"/>
              </a:rPr>
              <a:t>Emoticons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4723"/>
            <a:ext cx="10515600" cy="12223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Why use emoticons? 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2901133"/>
            <a:ext cx="10515600" cy="34387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Emoticons are used to show emotion in text.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It is difficult to understand the writers intention.  There are no facial clues or body language to help. 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Emoticons are usually added to the end of a sentence to provide context for the text.  </a:t>
            </a:r>
            <a:endParaRPr lang="en-US" sz="3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4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latin typeface="Chiller" panose="04020404031007020602" pitchFamily="82" charset="0"/>
              </a:rPr>
              <a:t>Emoticons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87476"/>
            <a:ext cx="10515600" cy="12223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You are crazy.  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895451"/>
            <a:ext cx="10515600" cy="12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You are crazy </a:t>
            </a:r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:P 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3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latin typeface="Chiller" panose="04020404031007020602" pitchFamily="82" charset="0"/>
              </a:rPr>
              <a:t>Emoticons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87476"/>
            <a:ext cx="10515600" cy="12223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 will see you tomorrow.  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895451"/>
            <a:ext cx="10515600" cy="12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 will see you tomorrow </a:t>
            </a:r>
            <a:r>
              <a:rPr lang="en-US" sz="4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@}-&gt;--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2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Sulawesi Cave Art (37,900 BC)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Image result for Sulawesi Cave Art \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861" y="1737784"/>
            <a:ext cx="6950278" cy="493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6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latin typeface="Chiller" panose="04020404031007020602" pitchFamily="82" charset="0"/>
              </a:rPr>
              <a:t>Emoticons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87476"/>
            <a:ext cx="10515600" cy="12223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Oh, you are a doctor?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3895451"/>
            <a:ext cx="10515600" cy="12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Oh, you are a doctor? </a:t>
            </a:r>
            <a:r>
              <a:rPr lang="en-US" sz="4400" dirty="0" smtClean="0"/>
              <a:t> </a:t>
            </a:r>
            <a:r>
              <a:rPr lang="en-US" sz="4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(@_@)   </a:t>
            </a:r>
            <a:r>
              <a:rPr lang="en-US" sz="4400" dirty="0"/>
              <a:t> </a:t>
            </a:r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0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9600" dirty="0" smtClean="0">
                <a:latin typeface="Chiller" panose="04020404031007020602" pitchFamily="82" charset="0"/>
              </a:rPr>
              <a:t>Text Message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2386149"/>
            <a:ext cx="10515600" cy="39536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Use your phones to send a message to </a:t>
            </a:r>
            <a:b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another teacher (here). 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Try using emoticons.  </a:t>
            </a:r>
            <a:endParaRPr lang="en-US" sz="3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0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42" y="0"/>
            <a:ext cx="9298790" cy="697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47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Altamira </a:t>
            </a:r>
            <a:r>
              <a:rPr lang="en-US" dirty="0" smtClean="0"/>
              <a:t>Cave </a:t>
            </a:r>
            <a:r>
              <a:rPr lang="it-IT" dirty="0" smtClean="0"/>
              <a:t>(33,600 BC)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Image result for Altamira C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47" y="1690688"/>
            <a:ext cx="8591506" cy="482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89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Serra da </a:t>
            </a:r>
            <a:r>
              <a:rPr lang="en-US" dirty="0" err="1" smtClean="0"/>
              <a:t>Capivara</a:t>
            </a:r>
            <a:r>
              <a:rPr lang="en-US" dirty="0" smtClean="0"/>
              <a:t> (</a:t>
            </a:r>
            <a:r>
              <a:rPr lang="en-US" dirty="0"/>
              <a:t>23,000 BC)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Serra da Capiva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67" y="1825624"/>
            <a:ext cx="7298265" cy="480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Burrup </a:t>
            </a:r>
            <a:r>
              <a:rPr lang="en-US" dirty="0" smtClean="0"/>
              <a:t>Peninsula (</a:t>
            </a:r>
            <a:r>
              <a:rPr lang="en-US" dirty="0"/>
              <a:t>18,000BC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Burrup Penins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07" y="1690688"/>
            <a:ext cx="6863291" cy="514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89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Lascaux (</a:t>
            </a:r>
            <a:r>
              <a:rPr lang="en-US" dirty="0"/>
              <a:t>17,000 </a:t>
            </a:r>
            <a:r>
              <a:rPr lang="en-US" dirty="0" smtClean="0"/>
              <a:t>BC)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Lascau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4"/>
          <a:stretch/>
        </p:blipFill>
        <p:spPr bwMode="auto">
          <a:xfrm>
            <a:off x="-8626" y="1657430"/>
            <a:ext cx="12200626" cy="539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83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515</TotalTime>
  <Words>350</Words>
  <Application>Microsoft Office PowerPoint</Application>
  <PresentationFormat>Widescreen</PresentationFormat>
  <Paragraphs>123</Paragraphs>
  <Slides>52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Helvetica Neue</vt:lpstr>
      <vt:lpstr>Arial</vt:lpstr>
      <vt:lpstr>Calibri</vt:lpstr>
      <vt:lpstr>Calibri Light</vt:lpstr>
      <vt:lpstr>Chiller</vt:lpstr>
      <vt:lpstr>Office Theme</vt:lpstr>
      <vt:lpstr>Cave Drawings</vt:lpstr>
      <vt:lpstr>Blombos Cave Engravings (70,000 BC)</vt:lpstr>
      <vt:lpstr>La Ferrassie Cave Petroglyphs (60,000 BC)</vt:lpstr>
      <vt:lpstr>El Castillo Cave Paintings (39,000 BC)</vt:lpstr>
      <vt:lpstr>Sulawesi Cave Art (37,900 BC)</vt:lpstr>
      <vt:lpstr>Altamira Cave (33,600 BC)</vt:lpstr>
      <vt:lpstr>Serra da Capivara (23,000 BC) </vt:lpstr>
      <vt:lpstr>Burrup Peninsula (18,000BC) </vt:lpstr>
      <vt:lpstr>Lascaux (17,000 BC) </vt:lpstr>
      <vt:lpstr>Bhimbetka (12,700 BC)</vt:lpstr>
      <vt:lpstr>Magura Cave (6,000 BC) </vt:lpstr>
      <vt:lpstr>Why?</vt:lpstr>
      <vt:lpstr>Petroglyphs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Pictogram </vt:lpstr>
      <vt:lpstr>A scene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Ideograms </vt:lpstr>
      <vt:lpstr>Create an Ideogram</vt:lpstr>
      <vt:lpstr>Create an Ideogram</vt:lpstr>
      <vt:lpstr>Create an Ideogram</vt:lpstr>
      <vt:lpstr>PowerPoint Presentation</vt:lpstr>
      <vt:lpstr>PowerPoint Presentation</vt:lpstr>
      <vt:lpstr>Logograms</vt:lpstr>
      <vt:lpstr>Cuneiform  </vt:lpstr>
      <vt:lpstr>Hieroglyphs   </vt:lpstr>
      <vt:lpstr>Chinese </vt:lpstr>
      <vt:lpstr>Emojis  +  Emoticons </vt:lpstr>
      <vt:lpstr>Emoticons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Emoticons </vt:lpstr>
      <vt:lpstr>Emoticons </vt:lpstr>
      <vt:lpstr>Emoticons </vt:lpstr>
      <vt:lpstr>Emoticons </vt:lpstr>
      <vt:lpstr>Text Message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Cave Drawings</dc:title>
  <dc:creator>Joseph Moore</dc:creator>
  <cp:lastModifiedBy>Joseph Moore</cp:lastModifiedBy>
  <cp:revision>45</cp:revision>
  <dcterms:created xsi:type="dcterms:W3CDTF">2019-06-20T02:13:20Z</dcterms:created>
  <dcterms:modified xsi:type="dcterms:W3CDTF">2019-06-27T01:41:29Z</dcterms:modified>
</cp:coreProperties>
</file>