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7" r:id="rId5"/>
    <p:sldId id="278" r:id="rId6"/>
    <p:sldId id="279" r:id="rId7"/>
    <p:sldId id="263" r:id="rId8"/>
    <p:sldId id="269" r:id="rId9"/>
    <p:sldId id="270" r:id="rId10"/>
    <p:sldId id="271" r:id="rId11"/>
    <p:sldId id="273" r:id="rId12"/>
    <p:sldId id="272" r:id="rId13"/>
    <p:sldId id="262" r:id="rId14"/>
    <p:sldId id="274" r:id="rId15"/>
    <p:sldId id="275" r:id="rId16"/>
    <p:sldId id="276" r:id="rId17"/>
    <p:sldId id="265" r:id="rId18"/>
    <p:sldId id="267" r:id="rId19"/>
    <p:sldId id="268" r:id="rId20"/>
    <p:sldId id="266" r:id="rId21"/>
    <p:sldId id="280" r:id="rId22"/>
    <p:sldId id="259" r:id="rId23"/>
    <p:sldId id="281" r:id="rId24"/>
    <p:sldId id="258" r:id="rId25"/>
    <p:sldId id="282" r:id="rId26"/>
    <p:sldId id="284" r:id="rId27"/>
    <p:sldId id="285" r:id="rId28"/>
    <p:sldId id="283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B50A-4DB0-4355-A74E-D4D2CE1AF26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0176-C49A-4617-AE6C-23AF6138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have you done?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Image may contain: tree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may contain: sky, cloud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51870" cy="3611262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Image may contain: outdoor, nature an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3244"/>
            <a:ext cx="12192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1353666"/>
            <a:ext cx="5817973" cy="10800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38" y="2814166"/>
            <a:ext cx="5817973" cy="35454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Who saw the Olympics?  </a:t>
            </a:r>
          </a:p>
        </p:txBody>
      </p:sp>
      <p:pic>
        <p:nvPicPr>
          <p:cNvPr id="6146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33" y="-16853"/>
            <a:ext cx="3781168" cy="68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Image may contain: one or more people and people playing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Image may contain: one or more people and basketball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Image may contain: one or more people, people standing, sky, snow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Present Perfect Tense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 action </a:t>
            </a:r>
            <a:r>
              <a:rPr lang="en-US" dirty="0" smtClean="0"/>
              <a:t>that started in the </a:t>
            </a:r>
            <a:r>
              <a:rPr lang="en-US" b="1" dirty="0" smtClean="0"/>
              <a:t>past</a:t>
            </a:r>
            <a:r>
              <a:rPr lang="en-US" dirty="0" smtClean="0"/>
              <a:t>, but </a:t>
            </a:r>
            <a:r>
              <a:rPr lang="en-US" b="1" dirty="0" smtClean="0"/>
              <a:t>continues</a:t>
            </a:r>
            <a:r>
              <a:rPr lang="en-US" dirty="0" smtClean="0"/>
              <a:t> (not finished).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An action </a:t>
            </a:r>
            <a:r>
              <a:rPr lang="en-US" dirty="0" smtClean="0"/>
              <a:t>but the </a:t>
            </a:r>
            <a:r>
              <a:rPr lang="en-US" b="1" dirty="0" smtClean="0"/>
              <a:t>time doesn’t matter</a:t>
            </a:r>
            <a:r>
              <a:rPr lang="en-US" dirty="0" smtClean="0"/>
              <a:t>. 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77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Present Perfect Tense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How to make a sentence: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Present Perfect = _____ “to have” + past participle ___________.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2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Present Perfect Tense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How to make a sentence: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Present Perfect = _____ “to have” + past participle ___________.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24784" y="3429000"/>
            <a:ext cx="5742432" cy="30083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Have…</a:t>
            </a:r>
          </a:p>
          <a:p>
            <a:pPr lvl="3"/>
            <a:r>
              <a:rPr lang="en-US" dirty="0" smtClean="0"/>
              <a:t>He </a:t>
            </a:r>
          </a:p>
          <a:p>
            <a:pPr lvl="3"/>
            <a:r>
              <a:rPr lang="en-US" dirty="0" smtClean="0"/>
              <a:t>She </a:t>
            </a:r>
          </a:p>
          <a:p>
            <a:pPr lvl="3"/>
            <a:r>
              <a:rPr lang="en-US" dirty="0" smtClean="0"/>
              <a:t>I </a:t>
            </a:r>
          </a:p>
          <a:p>
            <a:pPr lvl="3"/>
            <a:r>
              <a:rPr lang="en-US" dirty="0" smtClean="0"/>
              <a:t>You </a:t>
            </a:r>
          </a:p>
          <a:p>
            <a:pPr lvl="3"/>
            <a:r>
              <a:rPr lang="en-US" dirty="0" smtClean="0"/>
              <a:t>We </a:t>
            </a:r>
          </a:p>
          <a:p>
            <a:pPr lvl="3"/>
            <a:r>
              <a:rPr lang="en-US" dirty="0" smtClean="0"/>
              <a:t>They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66360" y="4169664"/>
            <a:ext cx="3243072" cy="186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has</a:t>
            </a:r>
          </a:p>
          <a:p>
            <a:r>
              <a:rPr lang="en-US" dirty="0" smtClean="0"/>
              <a:t>has</a:t>
            </a:r>
          </a:p>
          <a:p>
            <a:r>
              <a:rPr lang="en-US" dirty="0" smtClean="0"/>
              <a:t>have</a:t>
            </a:r>
          </a:p>
          <a:p>
            <a:r>
              <a:rPr lang="en-US" dirty="0" smtClean="0"/>
              <a:t>have</a:t>
            </a:r>
          </a:p>
          <a:p>
            <a:r>
              <a:rPr lang="en-US" dirty="0" smtClean="0"/>
              <a:t>have</a:t>
            </a:r>
          </a:p>
          <a:p>
            <a:r>
              <a:rPr lang="en-US" dirty="0" smtClean="0"/>
              <a:t>have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782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832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was your vacation?  </a:t>
            </a:r>
          </a:p>
        </p:txBody>
      </p:sp>
      <p:pic>
        <p:nvPicPr>
          <p:cNvPr id="10244" name="Picture 4" descr="Image may contain: plant, tree, sky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05"/>
            <a:ext cx="3797643" cy="69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may contain: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57" y="-46805"/>
            <a:ext cx="3797643" cy="69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may contain: 1 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50" y="2796747"/>
            <a:ext cx="3970637" cy="39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“I have (past tense) _______”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b="1" dirty="0"/>
              <a:t>An action </a:t>
            </a:r>
            <a:r>
              <a:rPr lang="en-US" altLang="ko-KR" dirty="0"/>
              <a:t>that started in the </a:t>
            </a:r>
            <a:r>
              <a:rPr lang="en-US" altLang="ko-KR" b="1" dirty="0"/>
              <a:t>past</a:t>
            </a:r>
            <a:r>
              <a:rPr lang="en-US" altLang="ko-KR" dirty="0"/>
              <a:t>, but </a:t>
            </a:r>
            <a:r>
              <a:rPr lang="en-US" altLang="ko-KR" b="1" dirty="0"/>
              <a:t>continues</a:t>
            </a:r>
            <a:r>
              <a:rPr lang="en-US" altLang="ko-KR" dirty="0"/>
              <a:t> (not finished).  </a:t>
            </a: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i="1" dirty="0" smtClean="0"/>
              <a:t>Example:</a:t>
            </a:r>
          </a:p>
          <a:p>
            <a:pPr marL="0" indent="0" algn="ctr">
              <a:buNone/>
            </a:pPr>
            <a:r>
              <a:rPr lang="en-US" altLang="ko-KR" dirty="0" smtClean="0"/>
              <a:t>I </a:t>
            </a:r>
            <a:r>
              <a:rPr lang="en-US" altLang="ko-KR" b="1" dirty="0" smtClean="0"/>
              <a:t>have worked </a:t>
            </a:r>
            <a:r>
              <a:rPr lang="en-US" altLang="ko-KR" dirty="0" smtClean="0"/>
              <a:t>here for three years.  </a:t>
            </a:r>
          </a:p>
          <a:p>
            <a:pPr marL="0" indent="0" algn="ctr">
              <a:buNone/>
            </a:pPr>
            <a:r>
              <a:rPr lang="en-US" altLang="ko-KR" dirty="0" smtClean="0"/>
              <a:t>I </a:t>
            </a:r>
            <a:r>
              <a:rPr lang="en-US" altLang="ko-KR" b="1" dirty="0" smtClean="0"/>
              <a:t>have studied </a:t>
            </a:r>
            <a:r>
              <a:rPr lang="en-US" altLang="ko-KR" dirty="0" smtClean="0"/>
              <a:t>English since I was 5 years old. </a:t>
            </a:r>
            <a:endParaRPr lang="en-US" altLang="ko-KR" dirty="0"/>
          </a:p>
        </p:txBody>
      </p:sp>
      <p:pic>
        <p:nvPicPr>
          <p:cNvPr id="1026" name="Picture 2" descr="Image result for stud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2367" y="2790268"/>
            <a:ext cx="1865269" cy="18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k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5" y="2897360"/>
            <a:ext cx="1933532" cy="193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뺄셈 기호 4"/>
          <p:cNvSpPr/>
          <p:nvPr/>
        </p:nvSpPr>
        <p:spPr>
          <a:xfrm rot="3160344">
            <a:off x="5901875" y="5299636"/>
            <a:ext cx="587194" cy="477794"/>
          </a:xfrm>
          <a:prstGeom prst="mathMinus">
            <a:avLst>
              <a:gd name="adj1" fmla="val 1671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“I have (past tense) _______”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b="1" dirty="0"/>
              <a:t>An action </a:t>
            </a:r>
            <a:r>
              <a:rPr lang="en-US" altLang="ko-KR" dirty="0"/>
              <a:t>but the </a:t>
            </a:r>
            <a:r>
              <a:rPr lang="en-US" altLang="ko-KR" b="1" dirty="0"/>
              <a:t>time doesn’t matter</a:t>
            </a:r>
            <a:r>
              <a:rPr lang="en-US" altLang="ko-KR" dirty="0"/>
              <a:t>.  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i="1" dirty="0" smtClean="0"/>
              <a:t>Example:</a:t>
            </a:r>
          </a:p>
          <a:p>
            <a:pPr marL="0" indent="0" algn="ctr">
              <a:buNone/>
            </a:pPr>
            <a:r>
              <a:rPr lang="en-US" altLang="ko-KR" dirty="0" smtClean="0"/>
              <a:t>I </a:t>
            </a:r>
            <a:r>
              <a:rPr lang="en-US" altLang="ko-KR" b="1" dirty="0" smtClean="0"/>
              <a:t>have played </a:t>
            </a:r>
            <a:r>
              <a:rPr lang="en-US" altLang="ko-KR" dirty="0" smtClean="0"/>
              <a:t>volleyball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dirty="0" smtClean="0"/>
              <a:t>I </a:t>
            </a:r>
            <a:r>
              <a:rPr lang="en-US" altLang="ko-KR" b="1" dirty="0"/>
              <a:t>have eaten </a:t>
            </a:r>
            <a:r>
              <a:rPr lang="en-US" altLang="ko-KR" dirty="0"/>
              <a:t>kangaroo.  </a:t>
            </a:r>
          </a:p>
          <a:p>
            <a:pPr marL="0" indent="0" algn="ctr">
              <a:buNone/>
            </a:pPr>
            <a:endParaRPr lang="en-US" altLang="ko-KR" dirty="0" smtClean="0"/>
          </a:p>
        </p:txBody>
      </p:sp>
      <p:pic>
        <p:nvPicPr>
          <p:cNvPr id="2050" name="Picture 2" descr="Image result for kangaro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3206" y="2738481"/>
            <a:ext cx="342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olleyball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87" y="2398783"/>
            <a:ext cx="1604773" cy="21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도넛 3"/>
          <p:cNvSpPr/>
          <p:nvPr/>
        </p:nvSpPr>
        <p:spPr>
          <a:xfrm>
            <a:off x="5333998" y="4843849"/>
            <a:ext cx="980303" cy="609600"/>
          </a:xfrm>
          <a:prstGeom prst="donut">
            <a:avLst>
              <a:gd name="adj" fmla="val 74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58249" y="5659395"/>
            <a:ext cx="1661984" cy="66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te?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도넛 9"/>
          <p:cNvSpPr/>
          <p:nvPr/>
        </p:nvSpPr>
        <p:spPr>
          <a:xfrm>
            <a:off x="6099089" y="5605849"/>
            <a:ext cx="980303" cy="609600"/>
          </a:xfrm>
          <a:prstGeom prst="donut">
            <a:avLst>
              <a:gd name="adj" fmla="val 74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(past participle)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				Ate				Eaten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9368" y="1617276"/>
            <a:ext cx="2543432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Break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Choose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Come 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Do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Feel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Get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8179" y="1617276"/>
            <a:ext cx="2543432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Broke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Chose 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Came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Did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Felt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Got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Went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0789" y="1617276"/>
            <a:ext cx="3385752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B050"/>
                </a:solidFill>
              </a:rPr>
              <a:t>Broken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Chosen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Come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Done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Felt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Got / Gotten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Gone </a:t>
            </a:r>
          </a:p>
        </p:txBody>
      </p:sp>
    </p:spTree>
    <p:extLst>
      <p:ext uri="{BB962C8B-B14F-4D97-AF65-F5344CB8AC3E}">
        <p14:creationId xmlns:p14="http://schemas.microsoft.com/office/powerpoint/2010/main" val="34851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(past participle)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				Ate				Eaten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9368" y="1617276"/>
            <a:ext cx="2543432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Know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Run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Sing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Steal 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ake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Wear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Write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53465" y="1632293"/>
            <a:ext cx="2543432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Knew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Saw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Sang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Stole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Took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Wore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Wrote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12210" y="1632293"/>
            <a:ext cx="3264243" cy="5240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B050"/>
                </a:solidFill>
              </a:rPr>
              <a:t>Known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Run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Seen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Sung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Stolen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Taken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Worn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Written </a:t>
            </a:r>
          </a:p>
        </p:txBody>
      </p:sp>
    </p:spTree>
    <p:extLst>
      <p:ext uri="{BB962C8B-B14F-4D97-AF65-F5344CB8AC3E}">
        <p14:creationId xmlns:p14="http://schemas.microsoft.com/office/powerpoint/2010/main" val="35593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un Sung-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840" y="0"/>
            <a:ext cx="13194107" cy="69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Yun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Sung-bin: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705" y="451812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gold medal.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705" y="1929775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been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the Olympics before.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705" y="3407738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practiced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skeleton since 2012.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705" y="4885701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</a:t>
            </a:r>
            <a:r>
              <a:rPr lang="en-US" altLang="ko-KR" dirty="0" smtClean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2016, </a:t>
            </a:r>
            <a:r>
              <a:rPr lang="en-US" altLang="ko-KR" dirty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 </a:t>
            </a:r>
            <a:r>
              <a:rPr lang="en-US" altLang="ko-KR" b="1" u="sng" dirty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received</a:t>
            </a:r>
            <a:r>
              <a:rPr lang="en-US" altLang="ko-KR" dirty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 Rookie Award at the 21st Korean Athletics Awards. </a:t>
            </a:r>
            <a:endParaRPr lang="en-US" dirty="0">
              <a:solidFill>
                <a:srgbClr val="0070C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8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oi min jeong 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5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308881" y="4690386"/>
            <a:ext cx="4663440" cy="11064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the incorrect sentence: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Choi </a:t>
            </a:r>
            <a:r>
              <a:rPr lang="en-US" altLang="ko-K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Minjeong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705" y="367694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She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gold medal for ladies 1500m speed skating this year.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705" y="1929775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She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been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skating since 2004.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705" y="3407738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In November 2016, she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gotten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world record for 1500m speed skating.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705" y="4885701"/>
            <a:ext cx="10515600" cy="1649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She </a:t>
            </a:r>
            <a:r>
              <a:rPr lang="en-US" altLang="ko-KR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received</a:t>
            </a:r>
            <a:r>
              <a:rPr lang="en-US" altLang="ko-K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Top Player Award at the 2016 Korean Women's Sports Grand Awards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3705" y="3400438"/>
            <a:ext cx="10515600" cy="1325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November 2016, she </a:t>
            </a:r>
            <a:r>
              <a:rPr lang="en-US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got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world record for 1500m speed skating. 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3968"/>
            <a:ext cx="12192000" cy="81319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08881" y="4690386"/>
            <a:ext cx="4663440" cy="11064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the incorrect sentence: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</a:t>
            </a:r>
            <a:r>
              <a:rPr lang="en-US" altLang="ko-K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Corea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705" y="362646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North and South Koreans played hockey together.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705" y="1929775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There has been players from other countries too.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705" y="3407738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Randi Griffin has been playing on the Korean hockey team since 2014.</a:t>
            </a:r>
            <a:r>
              <a:rPr lang="en-US" b="1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705" y="4885701"/>
            <a:ext cx="10515600" cy="1649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She was born in American, but naturalized to Korea in 2014. 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3705" y="1932254"/>
            <a:ext cx="10515600" cy="1325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There were players from other countries too. 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-16324"/>
            <a:ext cx="12265152" cy="68991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4296" y="4256289"/>
            <a:ext cx="4663440" cy="11064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the incorrect sentence: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</a:t>
            </a:r>
            <a:r>
              <a:rPr lang="en-US" altLang="ko-K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705" y="365124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The unified Korean flag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 used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the hockey team.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705" y="1929775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 used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since 1991 any time North and South Korea compete together.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705" y="3407738"/>
            <a:ext cx="10515600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 first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used in the 1991 World Table Tennis Championships. 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705" y="4885701"/>
            <a:ext cx="10515600" cy="1649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The women’s team even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__________ a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gold medal at the championships.  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53738" y="324503"/>
            <a:ext cx="3089778" cy="8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56898" y="1901952"/>
            <a:ext cx="3089778" cy="8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has been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32386" y="3369883"/>
            <a:ext cx="3089778" cy="8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90770" y="5010950"/>
            <a:ext cx="3089778" cy="8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won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have you done?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Make teams</a:t>
            </a:r>
          </a:p>
          <a:p>
            <a:endParaRPr lang="en-US" altLang="ko-KR" dirty="0"/>
          </a:p>
          <a:p>
            <a:r>
              <a:rPr lang="en-US" altLang="ko-KR" dirty="0" smtClean="0"/>
              <a:t>Each team will make some statements using “I have (past participle)…”</a:t>
            </a:r>
          </a:p>
          <a:p>
            <a:endParaRPr lang="en-US" altLang="ko-KR" dirty="0"/>
          </a:p>
          <a:p>
            <a:r>
              <a:rPr lang="en-US" altLang="ko-KR" dirty="0" smtClean="0"/>
              <a:t>You will get points if you can say something that no other student has done. 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3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done?  -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statement “I have ______ ______________.”</a:t>
            </a:r>
          </a:p>
          <a:p>
            <a:endParaRPr lang="en-US" dirty="0"/>
          </a:p>
          <a:p>
            <a:r>
              <a:rPr lang="en-US" dirty="0" smtClean="0"/>
              <a:t>If its also true for you, put up your hand. </a:t>
            </a:r>
          </a:p>
          <a:p>
            <a:endParaRPr lang="en-US" dirty="0"/>
          </a:p>
          <a:p>
            <a:r>
              <a:rPr lang="en-US" dirty="0" smtClean="0"/>
              <a:t>Count the points. </a:t>
            </a:r>
          </a:p>
          <a:p>
            <a:endParaRPr lang="en-US" dirty="0"/>
          </a:p>
          <a:p>
            <a:r>
              <a:rPr lang="en-US" dirty="0" smtClean="0"/>
              <a:t>At the end, the lowest score wins.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63" y="127113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63" y="27316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did you do?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was the best part?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11266" name="Picture 2" descr="Image may contain: sky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07"/>
            <a:ext cx="3797643" cy="69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may contain: bicycle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57" y="0"/>
            <a:ext cx="5178605" cy="69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Image may contain: people sitting, table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may contain: people sitting and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may contain: 2 people, including Tim Schilstra, people sit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8" y="-1223042"/>
            <a:ext cx="10886904" cy="81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may contain: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may contain: 3 people, including Tim Schilstra, people smiling, people sitting and in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12" y="-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40" name="Picture 4" descr="Image may contain: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may contain: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may contain: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905000">
                    <a:schemeClr val="bg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Vacation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905000">
                  <a:schemeClr val="bg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Where did you go?  </a:t>
            </a:r>
          </a:p>
        </p:txBody>
      </p:sp>
    </p:spTree>
    <p:extLst>
      <p:ext uri="{BB962C8B-B14F-4D97-AF65-F5344CB8AC3E}">
        <p14:creationId xmlns:p14="http://schemas.microsoft.com/office/powerpoint/2010/main" val="2475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may contain: sky, cloud, tree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may contain: outdoor, nature an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574</Words>
  <Application>Microsoft Office PowerPoint</Application>
  <PresentationFormat>Widescreen</PresentationFormat>
  <Paragraphs>144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맑은 고딕</vt:lpstr>
      <vt:lpstr>Aharoni</vt:lpstr>
      <vt:lpstr>Arial</vt:lpstr>
      <vt:lpstr>Calibri</vt:lpstr>
      <vt:lpstr>Calibri Light</vt:lpstr>
      <vt:lpstr>Office Theme</vt:lpstr>
      <vt:lpstr>What have you done?  </vt:lpstr>
      <vt:lpstr>Vacation</vt:lpstr>
      <vt:lpstr>Vacation</vt:lpstr>
      <vt:lpstr>PowerPoint Presentation</vt:lpstr>
      <vt:lpstr>PowerPoint Presentation</vt:lpstr>
      <vt:lpstr>PowerPoint Presentation</vt:lpstr>
      <vt:lpstr>Vacation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Vacation</vt:lpstr>
      <vt:lpstr>PowerPoint Presentation</vt:lpstr>
      <vt:lpstr>PowerPoint Presentation</vt:lpstr>
      <vt:lpstr>PowerPoint Presentation</vt:lpstr>
      <vt:lpstr>Present Perfect Tense </vt:lpstr>
      <vt:lpstr>Present Perfect Tense </vt:lpstr>
      <vt:lpstr>Present Perfect Tense </vt:lpstr>
      <vt:lpstr>“I have (past tense) _______” </vt:lpstr>
      <vt:lpstr>“I have (past tense) _______” </vt:lpstr>
      <vt:lpstr>(past participle)  Eat     Ate    Eaten </vt:lpstr>
      <vt:lpstr>(past participle)  Eat     Ate    Eaten </vt:lpstr>
      <vt:lpstr>Yun Sung-bin:</vt:lpstr>
      <vt:lpstr>Choi Minjeong </vt:lpstr>
      <vt:lpstr>Team Corea </vt:lpstr>
      <vt:lpstr>Team Corea</vt:lpstr>
      <vt:lpstr>What have you done? </vt:lpstr>
      <vt:lpstr>What have you done?  - 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you done?</dc:title>
  <dc:creator>Tippy</dc:creator>
  <cp:lastModifiedBy>Tippy</cp:lastModifiedBy>
  <cp:revision>32</cp:revision>
  <dcterms:created xsi:type="dcterms:W3CDTF">2018-02-18T12:55:49Z</dcterms:created>
  <dcterms:modified xsi:type="dcterms:W3CDTF">2018-02-28T08:38:49Z</dcterms:modified>
</cp:coreProperties>
</file>