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57" r:id="rId5"/>
    <p:sldId id="259" r:id="rId6"/>
    <p:sldId id="263" r:id="rId7"/>
    <p:sldId id="278" r:id="rId8"/>
    <p:sldId id="279" r:id="rId9"/>
    <p:sldId id="280" r:id="rId10"/>
    <p:sldId id="281" r:id="rId11"/>
    <p:sldId id="282" r:id="rId12"/>
    <p:sldId id="284" r:id="rId13"/>
    <p:sldId id="285" r:id="rId14"/>
    <p:sldId id="283" r:id="rId15"/>
    <p:sldId id="265" r:id="rId16"/>
    <p:sldId id="266" r:id="rId17"/>
    <p:sldId id="267" r:id="rId18"/>
    <p:sldId id="269" r:id="rId19"/>
    <p:sldId id="270" r:id="rId20"/>
    <p:sldId id="271" r:id="rId21"/>
    <p:sldId id="272" r:id="rId22"/>
    <p:sldId id="300" r:id="rId23"/>
    <p:sldId id="273" r:id="rId24"/>
    <p:sldId id="268" r:id="rId25"/>
    <p:sldId id="274" r:id="rId26"/>
    <p:sldId id="275" r:id="rId27"/>
    <p:sldId id="276" r:id="rId28"/>
    <p:sldId id="286" r:id="rId29"/>
    <p:sldId id="277" r:id="rId30"/>
    <p:sldId id="287" r:id="rId31"/>
    <p:sldId id="288" r:id="rId32"/>
    <p:sldId id="290" r:id="rId33"/>
    <p:sldId id="291" r:id="rId34"/>
    <p:sldId id="292" r:id="rId35"/>
    <p:sldId id="289" r:id="rId36"/>
    <p:sldId id="293" r:id="rId37"/>
    <p:sldId id="294" r:id="rId38"/>
    <p:sldId id="295" r:id="rId39"/>
    <p:sldId id="264" r:id="rId40"/>
    <p:sldId id="262" r:id="rId41"/>
    <p:sldId id="296" r:id="rId42"/>
    <p:sldId id="297" r:id="rId43"/>
    <p:sldId id="298" r:id="rId44"/>
    <p:sldId id="299" r:id="rId45"/>
  </p:sldIdLst>
  <p:sldSz cx="9144000" cy="5715000" type="screen16x1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3">
        <a:schemeClr val="bg2"/>
      </p:bgRef>
    </p:bg>
    <p:spTree>
      <p:nvGrpSpPr>
        <p:cNvPr id="1" name=""/>
        <p:cNvGrpSpPr/>
        <p:nvPr/>
      </p:nvGrpSpPr>
      <p:grpSpPr>
        <a:xfrm>
          <a:off x="0" y="0"/>
          <a:ext cx="0" cy="0"/>
          <a:chOff x="0" y="0"/>
          <a:chExt cx="0" cy="0"/>
        </a:xfrm>
      </p:grpSpPr>
      <p:grpSp>
        <p:nvGrpSpPr>
          <p:cNvPr id="2" name="그룹 1"/>
          <p:cNvGrpSpPr/>
          <p:nvPr/>
        </p:nvGrpSpPr>
        <p:grpSpPr>
          <a:xfrm>
            <a:off x="0" y="4111970"/>
            <a:ext cx="9144000" cy="1607336"/>
            <a:chOff x="0" y="4929198"/>
            <a:chExt cx="9144000" cy="1928803"/>
          </a:xfrm>
        </p:grpSpPr>
        <p:sp>
          <p:nvSpPr>
            <p:cNvPr id="20" name="자유형 19"/>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8" name="자유형 7"/>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3" name="부제목 2"/>
          <p:cNvSpPr>
            <a:spLocks noGrp="1"/>
          </p:cNvSpPr>
          <p:nvPr>
            <p:ph type="subTitle" idx="1"/>
          </p:nvPr>
        </p:nvSpPr>
        <p:spPr>
          <a:xfrm>
            <a:off x="1357290" y="3036095"/>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8E7D672-426B-43B5-827B-BC2E5263FB82}" type="slidenum">
              <a:rPr lang="ko-KR" altLang="en-US" smtClean="0"/>
              <a:t>‹#›</a:t>
            </a:fld>
            <a:endParaRPr lang="ko-KR" altLang="en-US"/>
          </a:p>
        </p:txBody>
      </p:sp>
      <p:grpSp>
        <p:nvGrpSpPr>
          <p:cNvPr id="7" name="그룹 6"/>
          <p:cNvGrpSpPr/>
          <p:nvPr/>
        </p:nvGrpSpPr>
        <p:grpSpPr>
          <a:xfrm>
            <a:off x="71408" y="73269"/>
            <a:ext cx="1000131" cy="863978"/>
            <a:chOff x="13317" y="34771"/>
            <a:chExt cx="1272534" cy="1310103"/>
          </a:xfrm>
        </p:grpSpPr>
        <p:sp>
          <p:nvSpPr>
            <p:cNvPr id="15" name="자유형 14"/>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6" name="자유형 15"/>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7" name="자유형 16"/>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8" name="자유형 17"/>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9" name="자유형 18"/>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
        <p:nvSpPr>
          <p:cNvPr id="21" name="제목 20"/>
          <p:cNvSpPr>
            <a:spLocks noGrp="1"/>
          </p:cNvSpPr>
          <p:nvPr>
            <p:ph type="ctrTitle"/>
          </p:nvPr>
        </p:nvSpPr>
        <p:spPr>
          <a:xfrm>
            <a:off x="457200" y="1904993"/>
            <a:ext cx="8229600" cy="952500"/>
          </a:xfrm>
        </p:spPr>
        <p:txBody>
          <a:bodyPr/>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8E7D672-426B-43B5-827B-BC2E5263FB82}" type="slidenum">
              <a:rPr lang="ko-KR" altLang="en-US" smtClean="0"/>
              <a:t>‹#›</a:t>
            </a:fld>
            <a:endParaRPr lang="ko-KR" altLang="en-US"/>
          </a:p>
        </p:txBody>
      </p:sp>
      <p:grpSp>
        <p:nvGrpSpPr>
          <p:cNvPr id="7" name="그룹 6"/>
          <p:cNvGrpSpPr/>
          <p:nvPr/>
        </p:nvGrpSpPr>
        <p:grpSpPr>
          <a:xfrm>
            <a:off x="62264" y="42789"/>
            <a:ext cx="1000131" cy="863978"/>
            <a:chOff x="13317" y="34771"/>
            <a:chExt cx="1272534" cy="1310103"/>
          </a:xfrm>
        </p:grpSpPr>
        <p:sp>
          <p:nvSpPr>
            <p:cNvPr id="12" name="자유형 11"/>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3" name="자유형 12"/>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4" name="자유형 13"/>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5" name="자유형 14"/>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6" name="자유형 15"/>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grpSp>
        <p:nvGrpSpPr>
          <p:cNvPr id="7" name="그룹 6"/>
          <p:cNvGrpSpPr/>
          <p:nvPr/>
        </p:nvGrpSpPr>
        <p:grpSpPr>
          <a:xfrm>
            <a:off x="0" y="4107665"/>
            <a:ext cx="9144000" cy="1607336"/>
            <a:chOff x="0" y="4929198"/>
            <a:chExt cx="9144000" cy="1928803"/>
          </a:xfrm>
        </p:grpSpPr>
        <p:sp>
          <p:nvSpPr>
            <p:cNvPr id="8" name="자유형 7"/>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9" name="자유형 8"/>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4" name="날짜 개체 틀 3"/>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8E7D672-426B-43B5-827B-BC2E5263FB82}" type="slidenum">
              <a:rPr lang="ko-KR" altLang="en-US" smtClean="0"/>
              <a:t>‹#›</a:t>
            </a:fld>
            <a:endParaRPr lang="ko-KR" altLang="en-US"/>
          </a:p>
        </p:txBody>
      </p:sp>
      <p:sp>
        <p:nvSpPr>
          <p:cNvPr id="2" name="세로 제목 1"/>
          <p:cNvSpPr>
            <a:spLocks noGrp="1"/>
          </p:cNvSpPr>
          <p:nvPr>
            <p:ph type="title" orient="vert"/>
          </p:nvPr>
        </p:nvSpPr>
        <p:spPr>
          <a:xfrm>
            <a:off x="6929454" y="357172"/>
            <a:ext cx="1757346" cy="4464876"/>
          </a:xfrm>
        </p:spPr>
        <p:txBody>
          <a:bodyPr vert="eaVert"/>
          <a:lstStyle>
            <a:lvl1pPr algn="l">
              <a:defRPr>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defRPr>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28596" y="357172"/>
            <a:ext cx="6357982" cy="4474116"/>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bg>
      <p:bgRef idx="1003">
        <a:schemeClr val="bg2"/>
      </p:bgRef>
    </p:bg>
    <p:spTree>
      <p:nvGrpSpPr>
        <p:cNvPr id="1" name=""/>
        <p:cNvGrpSpPr/>
        <p:nvPr/>
      </p:nvGrpSpPr>
      <p:grpSpPr>
        <a:xfrm>
          <a:off x="0" y="0"/>
          <a:ext cx="0" cy="0"/>
          <a:chOff x="0" y="0"/>
          <a:chExt cx="0" cy="0"/>
        </a:xfrm>
      </p:grpSpPr>
      <p:grpSp>
        <p:nvGrpSpPr>
          <p:cNvPr id="7" name="그룹 6"/>
          <p:cNvGrpSpPr/>
          <p:nvPr/>
        </p:nvGrpSpPr>
        <p:grpSpPr>
          <a:xfrm>
            <a:off x="0" y="4111970"/>
            <a:ext cx="9144000" cy="1607336"/>
            <a:chOff x="0" y="4929198"/>
            <a:chExt cx="9144000" cy="1928803"/>
          </a:xfrm>
        </p:grpSpPr>
        <p:sp>
          <p:nvSpPr>
            <p:cNvPr id="25" name="자유형 24"/>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26" name="자유형 25"/>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3" name="내용 개체 틀 2"/>
          <p:cNvSpPr>
            <a:spLocks noGrp="1"/>
          </p:cNvSpPr>
          <p:nvPr>
            <p:ph idx="1"/>
          </p:nvPr>
        </p:nvSpPr>
        <p:spPr>
          <a:xfrm>
            <a:off x="428596" y="1333502"/>
            <a:ext cx="8258204" cy="3771636"/>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8E7D672-426B-43B5-827B-BC2E5263FB82}" type="slidenum">
              <a:rPr lang="ko-KR" altLang="en-US" smtClean="0"/>
              <a:t>‹#›</a:t>
            </a:fld>
            <a:endParaRPr lang="ko-KR" altLang="en-US"/>
          </a:p>
        </p:txBody>
      </p:sp>
      <p:sp>
        <p:nvSpPr>
          <p:cNvPr id="2" name="제목 1"/>
          <p:cNvSpPr>
            <a:spLocks noGrp="1"/>
          </p:cNvSpPr>
          <p:nvPr>
            <p:ph type="title"/>
          </p:nvPr>
        </p:nvSpPr>
        <p:spPr>
          <a:xfrm>
            <a:off x="1142976" y="297639"/>
            <a:ext cx="7472386" cy="833443"/>
          </a:xfrm>
        </p:spPr>
        <p:txBody>
          <a:bodyPr/>
          <a:lstStyle/>
          <a:p>
            <a:r>
              <a:rPr kumimoji="0" lang="ko-KR" altLang="en-US" smtClean="0"/>
              <a:t>마스터 제목 스타일 편집</a:t>
            </a:r>
            <a:endParaRPr kumimoji="0" lang="en-US"/>
          </a:p>
        </p:txBody>
      </p:sp>
      <p:grpSp>
        <p:nvGrpSpPr>
          <p:cNvPr id="8" name="그룹 7"/>
          <p:cNvGrpSpPr/>
          <p:nvPr/>
        </p:nvGrpSpPr>
        <p:grpSpPr>
          <a:xfrm>
            <a:off x="71408" y="88509"/>
            <a:ext cx="1000131" cy="863978"/>
            <a:chOff x="13317" y="34771"/>
            <a:chExt cx="1272534" cy="1310103"/>
          </a:xfrm>
        </p:grpSpPr>
        <p:sp>
          <p:nvSpPr>
            <p:cNvPr id="16" name="자유형 15"/>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7" name="자유형 16"/>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8" name="자유형 17"/>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9" name="자유형 18"/>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0" name="자유형 19"/>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2"/>
      </p:bgRef>
    </p:bg>
    <p:spTree>
      <p:nvGrpSpPr>
        <p:cNvPr id="1" name=""/>
        <p:cNvGrpSpPr/>
        <p:nvPr/>
      </p:nvGrpSpPr>
      <p:grpSpPr>
        <a:xfrm>
          <a:off x="0" y="0"/>
          <a:ext cx="0" cy="0"/>
          <a:chOff x="0" y="0"/>
          <a:chExt cx="0" cy="0"/>
        </a:xfrm>
      </p:grpSpPr>
      <p:grpSp>
        <p:nvGrpSpPr>
          <p:cNvPr id="7" name="그룹 6"/>
          <p:cNvGrpSpPr/>
          <p:nvPr/>
        </p:nvGrpSpPr>
        <p:grpSpPr>
          <a:xfrm>
            <a:off x="0" y="4107665"/>
            <a:ext cx="9144000" cy="1607336"/>
            <a:chOff x="0" y="4929198"/>
            <a:chExt cx="9144000" cy="1928803"/>
          </a:xfrm>
        </p:grpSpPr>
        <p:sp>
          <p:nvSpPr>
            <p:cNvPr id="21" name="자유형 20"/>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22" name="자유형 21"/>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2" name="제목 1"/>
          <p:cNvSpPr>
            <a:spLocks noGrp="1"/>
          </p:cNvSpPr>
          <p:nvPr>
            <p:ph type="title"/>
          </p:nvPr>
        </p:nvSpPr>
        <p:spPr>
          <a:xfrm>
            <a:off x="1214415" y="1547804"/>
            <a:ext cx="6907179" cy="1135063"/>
          </a:xfrm>
        </p:spPr>
        <p:txBody>
          <a:bodyPr anchor="t"/>
          <a:lstStyle>
            <a:lvl1pPr algn="l">
              <a:defRPr sz="4000" b="1" cap="all"/>
            </a:lvl1p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8E7D672-426B-43B5-827B-BC2E5263FB82}" type="slidenum">
              <a:rPr lang="ko-KR" altLang="en-US" smtClean="0"/>
              <a:t>‹#›</a:t>
            </a:fld>
            <a:endParaRPr lang="ko-KR" altLang="en-US"/>
          </a:p>
        </p:txBody>
      </p:sp>
      <p:sp>
        <p:nvSpPr>
          <p:cNvPr id="3" name="텍스트 개체 틀 2"/>
          <p:cNvSpPr>
            <a:spLocks noGrp="1"/>
          </p:cNvSpPr>
          <p:nvPr>
            <p:ph type="body" idx="1"/>
          </p:nvPr>
        </p:nvSpPr>
        <p:spPr>
          <a:xfrm>
            <a:off x="1214414" y="2738437"/>
            <a:ext cx="6915144" cy="1250156"/>
          </a:xfrm>
        </p:spPr>
        <p:txBody>
          <a:bodyPr anchor="t"/>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grpSp>
        <p:nvGrpSpPr>
          <p:cNvPr id="8" name="그룹 7"/>
          <p:cNvGrpSpPr/>
          <p:nvPr/>
        </p:nvGrpSpPr>
        <p:grpSpPr>
          <a:xfrm>
            <a:off x="142846" y="1547803"/>
            <a:ext cx="1000131" cy="863978"/>
            <a:chOff x="13317" y="34771"/>
            <a:chExt cx="1272534" cy="1310103"/>
          </a:xfrm>
        </p:grpSpPr>
        <p:sp>
          <p:nvSpPr>
            <p:cNvPr id="26" name="자유형 25"/>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7" name="자유형 26"/>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8" name="자유형 27"/>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9" name="자유형 28"/>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30" name="자유형 29"/>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1">
        <a:schemeClr val="bg2"/>
      </p:bgRef>
    </p:bg>
    <p:spTree>
      <p:nvGrpSpPr>
        <p:cNvPr id="1" name=""/>
        <p:cNvGrpSpPr/>
        <p:nvPr/>
      </p:nvGrpSpPr>
      <p:grpSpPr>
        <a:xfrm>
          <a:off x="0" y="0"/>
          <a:ext cx="0" cy="0"/>
          <a:chOff x="0" y="0"/>
          <a:chExt cx="0" cy="0"/>
        </a:xfrm>
      </p:grpSpPr>
      <p:grpSp>
        <p:nvGrpSpPr>
          <p:cNvPr id="8" name="그룹 7"/>
          <p:cNvGrpSpPr/>
          <p:nvPr/>
        </p:nvGrpSpPr>
        <p:grpSpPr>
          <a:xfrm>
            <a:off x="71408" y="73269"/>
            <a:ext cx="1000131" cy="863978"/>
            <a:chOff x="13317" y="34771"/>
            <a:chExt cx="1272534" cy="1310103"/>
          </a:xfrm>
        </p:grpSpPr>
        <p:sp>
          <p:nvSpPr>
            <p:cNvPr id="14" name="자유형 13"/>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5" name="자유형 14"/>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6" name="자유형 15"/>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7" name="자유형 16"/>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8" name="자유형 17"/>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grpSp>
        <p:nvGrpSpPr>
          <p:cNvPr id="9" name="그룹 8"/>
          <p:cNvGrpSpPr/>
          <p:nvPr/>
        </p:nvGrpSpPr>
        <p:grpSpPr>
          <a:xfrm>
            <a:off x="0" y="4111970"/>
            <a:ext cx="9144000" cy="1607336"/>
            <a:chOff x="0" y="4929198"/>
            <a:chExt cx="9144000" cy="1928803"/>
          </a:xfrm>
        </p:grpSpPr>
        <p:sp>
          <p:nvSpPr>
            <p:cNvPr id="11" name="자유형 10"/>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12" name="자유형 11"/>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8E7D672-426B-43B5-827B-BC2E5263FB82}" type="slidenum">
              <a:rPr lang="ko-KR" altLang="en-US" smtClean="0"/>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279261"/>
            <a:ext cx="4040188" cy="533135"/>
          </a:xfrm>
          <a:solidFill>
            <a:schemeClr val="accent1"/>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45026" y="1279261"/>
            <a:ext cx="4041775" cy="533135"/>
          </a:xfrm>
          <a:solidFill>
            <a:schemeClr val="accent4"/>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8E7D672-426B-43B5-827B-BC2E5263FB82}" type="slidenum">
              <a:rPr lang="ko-KR" altLang="en-US" smtClean="0"/>
              <a:t>‹#›</a:t>
            </a:fld>
            <a:endParaRPr lang="ko-KR" altLang="en-US"/>
          </a:p>
        </p:txBody>
      </p:sp>
      <p:grpSp>
        <p:nvGrpSpPr>
          <p:cNvPr id="10" name="그룹 9"/>
          <p:cNvGrpSpPr/>
          <p:nvPr/>
        </p:nvGrpSpPr>
        <p:grpSpPr>
          <a:xfrm>
            <a:off x="71408" y="59512"/>
            <a:ext cx="1000131" cy="863978"/>
            <a:chOff x="13317" y="34771"/>
            <a:chExt cx="1272535" cy="1310104"/>
          </a:xfrm>
        </p:grpSpPr>
        <p:sp>
          <p:nvSpPr>
            <p:cNvPr id="20" name="자유형 19"/>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FFFFFF">
                <a:alpha val="3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1" name="자유형 20"/>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FFFFFF">
                <a:alpha val="3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2" name="자유형 21"/>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3" name="자유형 22"/>
            <p:cNvSpPr>
              <a:spLocks/>
            </p:cNvSpPr>
            <p:nvPr/>
          </p:nvSpPr>
          <p:spPr bwMode="gray">
            <a:xfrm>
              <a:off x="969940" y="1030550"/>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4" name="자유형 23"/>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tx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Ref idx="1001">
        <a:schemeClr val="bg2"/>
      </p:bgRef>
    </p:bg>
    <p:spTree>
      <p:nvGrpSpPr>
        <p:cNvPr id="1" name=""/>
        <p:cNvGrpSpPr/>
        <p:nvPr/>
      </p:nvGrpSpPr>
      <p:grpSpPr>
        <a:xfrm>
          <a:off x="0" y="0"/>
          <a:ext cx="0" cy="0"/>
          <a:chOff x="0" y="0"/>
          <a:chExt cx="0" cy="0"/>
        </a:xfrm>
      </p:grpSpPr>
      <p:grpSp>
        <p:nvGrpSpPr>
          <p:cNvPr id="6" name="그룹 5"/>
          <p:cNvGrpSpPr/>
          <p:nvPr/>
        </p:nvGrpSpPr>
        <p:grpSpPr>
          <a:xfrm>
            <a:off x="0" y="4107665"/>
            <a:ext cx="9144000" cy="1607336"/>
            <a:chOff x="0" y="4929198"/>
            <a:chExt cx="9144000" cy="1928803"/>
          </a:xfrm>
        </p:grpSpPr>
        <p:sp>
          <p:nvSpPr>
            <p:cNvPr id="16" name="자유형 15"/>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17" name="자유형 16"/>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2" name="제목 1"/>
          <p:cNvSpPr>
            <a:spLocks noGrp="1"/>
          </p:cNvSpPr>
          <p:nvPr>
            <p:ph type="title"/>
          </p:nvPr>
        </p:nvSpPr>
        <p:spPr/>
        <p:txBody>
          <a:bodyPr/>
          <a:lstStyle>
            <a:lvl1pPr>
              <a:defRPr>
                <a:ln>
                  <a:noFill/>
                  <a:prstDash val="solid"/>
                </a:ln>
              </a:defRPr>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8E7D672-426B-43B5-827B-BC2E5263FB82}" type="slidenum">
              <a:rPr lang="ko-KR" altLang="en-US" smtClean="0"/>
              <a:t>‹#›</a:t>
            </a:fld>
            <a:endParaRPr lang="ko-KR" altLang="en-US"/>
          </a:p>
        </p:txBody>
      </p:sp>
      <p:grpSp>
        <p:nvGrpSpPr>
          <p:cNvPr id="7" name="그룹 6"/>
          <p:cNvGrpSpPr/>
          <p:nvPr/>
        </p:nvGrpSpPr>
        <p:grpSpPr>
          <a:xfrm>
            <a:off x="71408" y="88509"/>
            <a:ext cx="1000131" cy="863978"/>
            <a:chOff x="13317" y="34771"/>
            <a:chExt cx="1272534" cy="1310103"/>
          </a:xfrm>
        </p:grpSpPr>
        <p:sp>
          <p:nvSpPr>
            <p:cNvPr id="19" name="자유형 18"/>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0" name="자유형 19"/>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1" name="자유형 20"/>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2" name="자유형 21"/>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23" name="자유형 22"/>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bg>
      <p:bgRef idx="1001">
        <a:schemeClr val="bg2"/>
      </p:bgRef>
    </p:bg>
    <p:spTree>
      <p:nvGrpSpPr>
        <p:cNvPr id="1" name=""/>
        <p:cNvGrpSpPr/>
        <p:nvPr/>
      </p:nvGrpSpPr>
      <p:grpSpPr>
        <a:xfrm>
          <a:off x="0" y="0"/>
          <a:ext cx="0" cy="0"/>
          <a:chOff x="0" y="0"/>
          <a:chExt cx="0" cy="0"/>
        </a:xfrm>
      </p:grpSpPr>
      <p:grpSp>
        <p:nvGrpSpPr>
          <p:cNvPr id="5" name="그룹 4"/>
          <p:cNvGrpSpPr/>
          <p:nvPr/>
        </p:nvGrpSpPr>
        <p:grpSpPr>
          <a:xfrm>
            <a:off x="0" y="4107665"/>
            <a:ext cx="9144000" cy="1607336"/>
            <a:chOff x="0" y="4929198"/>
            <a:chExt cx="9144000" cy="1928803"/>
          </a:xfrm>
        </p:grpSpPr>
        <p:sp>
          <p:nvSpPr>
            <p:cNvPr id="12" name="자유형 11"/>
            <p:cNvSpPr>
              <a:spLocks/>
            </p:cNvSpPr>
            <p:nvPr/>
          </p:nvSpPr>
          <p:spPr bwMode="ltGray">
            <a:xfrm>
              <a:off x="0" y="4929198"/>
              <a:ext cx="9144000" cy="1928802"/>
            </a:xfrm>
            <a:custGeom>
              <a:avLst/>
              <a:gdLst/>
              <a:ahLst/>
              <a:cxnLst>
                <a:cxn ang="0">
                  <a:pos x="0" y="1076"/>
                </a:cxn>
                <a:cxn ang="0">
                  <a:pos x="3003" y="930"/>
                </a:cxn>
                <a:cxn ang="0">
                  <a:pos x="5760" y="0"/>
                </a:cxn>
                <a:cxn ang="0">
                  <a:pos x="5760" y="1635"/>
                </a:cxn>
                <a:cxn ang="0">
                  <a:pos x="0" y="1641"/>
                </a:cxn>
                <a:cxn ang="0">
                  <a:pos x="0" y="1076"/>
                </a:cxn>
              </a:cxnLst>
              <a:rect l="0" t="0" r="0" b="0"/>
              <a:pathLst>
                <a:path w="5760" h="1641">
                  <a:moveTo>
                    <a:pt x="0" y="1076"/>
                  </a:moveTo>
                  <a:cubicBezTo>
                    <a:pt x="926" y="1134"/>
                    <a:pt x="1689" y="1111"/>
                    <a:pt x="3003" y="930"/>
                  </a:cubicBezTo>
                  <a:cubicBezTo>
                    <a:pt x="4317" y="749"/>
                    <a:pt x="5462" y="152"/>
                    <a:pt x="5760" y="0"/>
                  </a:cubicBezTo>
                  <a:lnTo>
                    <a:pt x="5760" y="1635"/>
                  </a:lnTo>
                  <a:lnTo>
                    <a:pt x="0" y="1641"/>
                  </a:lnTo>
                  <a:lnTo>
                    <a:pt x="0" y="107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sp>
          <p:nvSpPr>
            <p:cNvPr id="13" name="자유형 12"/>
            <p:cNvSpPr>
              <a:spLocks/>
            </p:cNvSpPr>
            <p:nvPr/>
          </p:nvSpPr>
          <p:spPr bwMode="ltGray">
            <a:xfrm>
              <a:off x="0" y="5358120"/>
              <a:ext cx="9144000" cy="1499881"/>
            </a:xfrm>
            <a:custGeom>
              <a:avLst/>
              <a:gdLst/>
              <a:ahLst/>
              <a:cxnLst>
                <a:cxn ang="0">
                  <a:pos x="0" y="887"/>
                </a:cxn>
                <a:cxn ang="0">
                  <a:pos x="3540" y="690"/>
                </a:cxn>
                <a:cxn ang="0">
                  <a:pos x="5760" y="0"/>
                </a:cxn>
                <a:cxn ang="0">
                  <a:pos x="5760" y="1395"/>
                </a:cxn>
                <a:cxn ang="0">
                  <a:pos x="0" y="1395"/>
                </a:cxn>
                <a:cxn ang="0">
                  <a:pos x="0" y="887"/>
                </a:cxn>
              </a:cxnLst>
              <a:rect l="0" t="0" r="0" b="0"/>
              <a:pathLst>
                <a:path w="5760" h="1395">
                  <a:moveTo>
                    <a:pt x="0" y="887"/>
                  </a:moveTo>
                  <a:cubicBezTo>
                    <a:pt x="1417" y="958"/>
                    <a:pt x="2563" y="848"/>
                    <a:pt x="3540" y="690"/>
                  </a:cubicBezTo>
                  <a:cubicBezTo>
                    <a:pt x="4517" y="532"/>
                    <a:pt x="5521" y="104"/>
                    <a:pt x="5760" y="0"/>
                  </a:cubicBezTo>
                  <a:lnTo>
                    <a:pt x="5760" y="1395"/>
                  </a:lnTo>
                  <a:lnTo>
                    <a:pt x="0" y="1395"/>
                  </a:lnTo>
                  <a:lnTo>
                    <a:pt x="0" y="8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ko-KR" altLang="en-US"/>
            </a:p>
          </p:txBody>
        </p:sp>
      </p:grpSp>
      <p:sp>
        <p:nvSpPr>
          <p:cNvPr id="2" name="날짜 개체 틀 1"/>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8E7D672-426B-43B5-827B-BC2E5263FB82}" type="slidenum">
              <a:rPr lang="ko-KR" altLang="en-US" smtClean="0"/>
              <a:t>‹#›</a:t>
            </a:fld>
            <a:endParaRPr lang="ko-KR" altLang="en-US"/>
          </a:p>
        </p:txBody>
      </p:sp>
      <p:grpSp>
        <p:nvGrpSpPr>
          <p:cNvPr id="6" name="그룹 5"/>
          <p:cNvGrpSpPr/>
          <p:nvPr/>
        </p:nvGrpSpPr>
        <p:grpSpPr>
          <a:xfrm>
            <a:off x="71408" y="73269"/>
            <a:ext cx="1000131" cy="863978"/>
            <a:chOff x="13317" y="34771"/>
            <a:chExt cx="1272534" cy="1310103"/>
          </a:xfrm>
        </p:grpSpPr>
        <p:sp>
          <p:nvSpPr>
            <p:cNvPr id="15" name="자유형 14"/>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6" name="자유형 15"/>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7" name="자유형 16"/>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8" name="자유형 17"/>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9" name="자유형 18"/>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106400" y="320498"/>
            <a:ext cx="7500990" cy="401482"/>
          </a:xfrm>
          <a:prstGeom prst="roundRect">
            <a:avLst>
              <a:gd name="adj" fmla="val 16667"/>
            </a:avLst>
          </a:prstGeom>
          <a:solidFill>
            <a:schemeClr val="accent1"/>
          </a:solidFill>
        </p:spPr>
        <p:txBody>
          <a:bodyPr anchor="b"/>
          <a:lstStyle>
            <a:lvl1pPr algn="l">
              <a:defRPr sz="2400" b="1">
                <a:ln>
                  <a:noFill/>
                  <a:prstDash val="solid"/>
                </a:ln>
                <a:solidFill>
                  <a:schemeClr val="tx1"/>
                </a:solidFill>
                <a:effectLst/>
              </a:defRPr>
            </a:lvl1pPr>
          </a:lstStyle>
          <a:p>
            <a:r>
              <a:rPr kumimoji="0" lang="ko-KR" altLang="en-US" smtClean="0"/>
              <a:t>마스터 제목 스타일 편집</a:t>
            </a:r>
            <a:endParaRPr kumimoji="0" lang="en-US"/>
          </a:p>
        </p:txBody>
      </p:sp>
      <p:sp>
        <p:nvSpPr>
          <p:cNvPr id="3" name="내용 개체 틀 2"/>
          <p:cNvSpPr>
            <a:spLocks noGrp="1"/>
          </p:cNvSpPr>
          <p:nvPr>
            <p:ph idx="1"/>
          </p:nvPr>
        </p:nvSpPr>
        <p:spPr>
          <a:xfrm>
            <a:off x="3957662" y="907522"/>
            <a:ext cx="4686304" cy="421218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텍스트 개체 틀 3"/>
          <p:cNvSpPr>
            <a:spLocks noGrp="1"/>
          </p:cNvSpPr>
          <p:nvPr>
            <p:ph type="body" sz="half" idx="2"/>
          </p:nvPr>
        </p:nvSpPr>
        <p:spPr>
          <a:xfrm>
            <a:off x="1171580" y="907522"/>
            <a:ext cx="2686038" cy="4212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8E7D672-426B-43B5-827B-BC2E5263FB82}" type="slidenum">
              <a:rPr lang="ko-KR" altLang="en-US" smtClean="0"/>
              <a:t>‹#›</a:t>
            </a:fld>
            <a:endParaRPr lang="ko-KR" altLang="en-US"/>
          </a:p>
        </p:txBody>
      </p:sp>
      <p:sp>
        <p:nvSpPr>
          <p:cNvPr id="11" name="자유형 10"/>
          <p:cNvSpPr>
            <a:spLocks/>
          </p:cNvSpPr>
          <p:nvPr/>
        </p:nvSpPr>
        <p:spPr bwMode="gray">
          <a:xfrm>
            <a:off x="340905" y="88509"/>
            <a:ext cx="248288" cy="2072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2" name="자유형 11"/>
          <p:cNvSpPr>
            <a:spLocks/>
          </p:cNvSpPr>
          <p:nvPr/>
        </p:nvSpPr>
        <p:spPr bwMode="gray">
          <a:xfrm>
            <a:off x="71407" y="544963"/>
            <a:ext cx="247040" cy="2072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3" name="자유형 12"/>
          <p:cNvSpPr>
            <a:spLocks/>
          </p:cNvSpPr>
          <p:nvPr/>
        </p:nvSpPr>
        <p:spPr bwMode="gray">
          <a:xfrm>
            <a:off x="73902" y="88509"/>
            <a:ext cx="248288" cy="2072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4" name="자유형 13"/>
          <p:cNvSpPr>
            <a:spLocks/>
          </p:cNvSpPr>
          <p:nvPr/>
        </p:nvSpPr>
        <p:spPr bwMode="gray">
          <a:xfrm>
            <a:off x="823252" y="745198"/>
            <a:ext cx="248287" cy="2072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5" name="자유형 14"/>
          <p:cNvSpPr>
            <a:spLocks/>
          </p:cNvSpPr>
          <p:nvPr/>
        </p:nvSpPr>
        <p:spPr bwMode="gray">
          <a:xfrm>
            <a:off x="344104" y="313910"/>
            <a:ext cx="479107" cy="431288"/>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929190" y="773892"/>
            <a:ext cx="3857652" cy="773912"/>
          </a:xfrm>
        </p:spPr>
        <p:txBody>
          <a:bodyPr anchor="b"/>
          <a:lstStyle>
            <a:lvl1pPr algn="l">
              <a:defRPr sz="2000" b="1">
                <a:ln>
                  <a:noFill/>
                  <a:prstDash val="solid"/>
                </a:ln>
                <a:solidFill>
                  <a:schemeClr val="tx2"/>
                </a:solidFill>
                <a:effectLst/>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4929190" y="1607335"/>
            <a:ext cx="3857652" cy="2797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FA9CD23F-09D3-4332-ACD3-4179F0A68AEA}" type="datetimeFigureOut">
              <a:rPr lang="ko-KR" altLang="en-US" smtClean="0"/>
              <a:t>2018-03-12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8E7D672-426B-43B5-827B-BC2E5263FB82}" type="slidenum">
              <a:rPr lang="ko-KR" altLang="en-US" smtClean="0"/>
              <a:t>‹#›</a:t>
            </a:fld>
            <a:endParaRPr lang="ko-KR" altLang="en-US"/>
          </a:p>
        </p:txBody>
      </p:sp>
      <p:sp>
        <p:nvSpPr>
          <p:cNvPr id="8" name="직사각형 7"/>
          <p:cNvSpPr/>
          <p:nvPr/>
        </p:nvSpPr>
        <p:spPr>
          <a:xfrm rot="21422455">
            <a:off x="609122" y="833424"/>
            <a:ext cx="4000528" cy="4048153"/>
          </a:xfrm>
          <a:prstGeom prst="rect">
            <a:avLst/>
          </a:prstGeom>
          <a:solidFill>
            <a:srgbClr val="F8F8F8"/>
          </a:solidFill>
          <a:ln w="3175" cap="sq" cmpd="sng" algn="ctr">
            <a:solidFill>
              <a:srgbClr val="C0C0C0"/>
            </a:solidFill>
            <a:prstDash val="solid"/>
          </a:ln>
          <a:effectLst>
            <a:outerShdw blurRad="57150" dist="38100" dir="2700000" algn="tl" rotWithShape="0">
              <a:srgbClr val="000000">
                <a:alpha val="40000"/>
              </a:srgbClr>
            </a:outerShdw>
          </a:effectLst>
        </p:spPr>
        <p:style>
          <a:lnRef idx="2">
            <a:schemeClr val="accent3"/>
          </a:lnRef>
          <a:fillRef idx="1">
            <a:schemeClr val="accent3"/>
          </a:fillRef>
          <a:effectRef idx="0">
            <a:schemeClr val="accent3"/>
          </a:effectRef>
          <a:fontRef idx="minor">
            <a:schemeClr val="lt1"/>
          </a:fontRef>
        </p:style>
        <p:txBody>
          <a:bodyPr rtlCol="0" anchor="ctr"/>
          <a:lstStyle/>
          <a:p>
            <a:pPr algn="ctr" eaLnBrk="1" latinLnBrk="0" hangingPunct="1"/>
            <a:endParaRPr kumimoji="0" lang="ko-KR" altLang="en-US"/>
          </a:p>
        </p:txBody>
      </p:sp>
      <p:sp>
        <p:nvSpPr>
          <p:cNvPr id="9" name="그림 개체 틀 8"/>
          <p:cNvSpPr>
            <a:spLocks noGrp="1"/>
          </p:cNvSpPr>
          <p:nvPr>
            <p:ph type="pic" sz="quarter" idx="1"/>
          </p:nvPr>
        </p:nvSpPr>
        <p:spPr>
          <a:xfrm>
            <a:off x="642910" y="833424"/>
            <a:ext cx="4004390" cy="4048153"/>
          </a:xfrm>
          <a:prstGeom prst="rect">
            <a:avLst/>
          </a:prstGeom>
          <a:solidFill>
            <a:schemeClr val="accent3"/>
          </a:solidFill>
          <a:ln w="3175" cap="sq" cmpd="sng" algn="ctr">
            <a:solidFill>
              <a:srgbClr val="F8F8F8"/>
            </a:solidFill>
            <a:prstDash val="solid"/>
            <a:miter lim="800000"/>
          </a:ln>
          <a:effectLst>
            <a:outerShdw blurRad="38100" dist="50800" dir="3000000" algn="tl" rotWithShape="0">
              <a:srgbClr val="000000">
                <a:alpha val="40000"/>
              </a:srgbClr>
            </a:outerShdw>
          </a:effectLst>
          <a:sp3d contourW="12700" prstMaterial="plastic">
            <a:contourClr>
              <a:srgbClr val="000000">
                <a:alpha val="35294"/>
              </a:srgbClr>
            </a:contourClr>
          </a:sp3d>
        </p:spPr>
        <p:style>
          <a:lnRef idx="1">
            <a:schemeClr val="accent3"/>
          </a:lnRef>
          <a:fillRef idx="3">
            <a:schemeClr val="accent3"/>
          </a:fillRef>
          <a:effectRef idx="2">
            <a:schemeClr val="accent3"/>
          </a:effectRef>
          <a:fontRef idx="minor">
            <a:schemeClr val="lt1"/>
          </a:fontRef>
        </p:style>
        <p:txBody>
          <a:bodyPr/>
          <a:lstStyle/>
          <a:p>
            <a:r>
              <a:rPr kumimoji="0" lang="ko-KR" altLang="en-US" smtClean="0"/>
              <a:t>그림을 추가하려면 아이콘을 클릭하십시오</a:t>
            </a:r>
            <a:endParaRPr kumimoji="0" lang="en-US"/>
          </a:p>
        </p:txBody>
      </p:sp>
      <p:grpSp>
        <p:nvGrpSpPr>
          <p:cNvPr id="3" name="그룹 2"/>
          <p:cNvGrpSpPr/>
          <p:nvPr/>
        </p:nvGrpSpPr>
        <p:grpSpPr>
          <a:xfrm>
            <a:off x="8116470" y="38080"/>
            <a:ext cx="1000131" cy="863978"/>
            <a:chOff x="13317" y="34771"/>
            <a:chExt cx="1272534" cy="1310103"/>
          </a:xfrm>
        </p:grpSpPr>
        <p:sp>
          <p:nvSpPr>
            <p:cNvPr id="13" name="자유형 12"/>
            <p:cNvSpPr>
              <a:spLocks/>
            </p:cNvSpPr>
            <p:nvPr/>
          </p:nvSpPr>
          <p:spPr bwMode="gray">
            <a:xfrm>
              <a:off x="356217"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4" name="자유형 13"/>
            <p:cNvSpPr>
              <a:spLocks/>
            </p:cNvSpPr>
            <p:nvPr/>
          </p:nvSpPr>
          <p:spPr bwMode="gray">
            <a:xfrm>
              <a:off x="13317" y="726921"/>
              <a:ext cx="314325"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3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5" name="자유형 14"/>
            <p:cNvSpPr>
              <a:spLocks/>
            </p:cNvSpPr>
            <p:nvPr/>
          </p:nvSpPr>
          <p:spPr bwMode="gray">
            <a:xfrm>
              <a:off x="16492" y="34771"/>
              <a:ext cx="315913"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60000"/>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6" name="자유형 15"/>
            <p:cNvSpPr>
              <a:spLocks/>
            </p:cNvSpPr>
            <p:nvPr/>
          </p:nvSpPr>
          <p:spPr bwMode="gray">
            <a:xfrm>
              <a:off x="969939" y="1030549"/>
              <a:ext cx="315912" cy="314325"/>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rgbClr val="3F949A">
                <a:alpha val="30196"/>
              </a:srgb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sp>
          <p:nvSpPr>
            <p:cNvPr id="17" name="자유형 16"/>
            <p:cNvSpPr>
              <a:spLocks/>
            </p:cNvSpPr>
            <p:nvPr/>
          </p:nvSpPr>
          <p:spPr bwMode="gray">
            <a:xfrm>
              <a:off x="360286" y="376562"/>
              <a:ext cx="609600" cy="653989"/>
            </a:xfrm>
            <a:custGeom>
              <a:avLst/>
              <a:gdLst/>
              <a:ahLst/>
              <a:cxnLst>
                <a:cxn ang="0">
                  <a:pos x="94" y="723"/>
                </a:cxn>
                <a:cxn ang="0">
                  <a:pos x="655" y="725"/>
                </a:cxn>
                <a:cxn ang="0">
                  <a:pos x="727" y="657"/>
                </a:cxn>
                <a:cxn ang="0">
                  <a:pos x="725" y="77"/>
                </a:cxn>
                <a:cxn ang="0">
                  <a:pos x="659" y="5"/>
                </a:cxn>
                <a:cxn ang="0">
                  <a:pos x="97" y="5"/>
                </a:cxn>
                <a:cxn ang="0">
                  <a:pos x="14" y="76"/>
                </a:cxn>
                <a:cxn ang="0">
                  <a:pos x="13" y="654"/>
                </a:cxn>
                <a:cxn ang="0">
                  <a:pos x="94" y="723"/>
                </a:cxn>
              </a:cxnLst>
              <a:rect l="0" t="0" r="0" b="0"/>
              <a:pathLst>
                <a:path w="727" h="725">
                  <a:moveTo>
                    <a:pt x="94" y="723"/>
                  </a:moveTo>
                  <a:cubicBezTo>
                    <a:pt x="94" y="723"/>
                    <a:pt x="375" y="725"/>
                    <a:pt x="655" y="725"/>
                  </a:cubicBezTo>
                  <a:cubicBezTo>
                    <a:pt x="716" y="716"/>
                    <a:pt x="727" y="657"/>
                    <a:pt x="727" y="657"/>
                  </a:cubicBezTo>
                  <a:cubicBezTo>
                    <a:pt x="727" y="657"/>
                    <a:pt x="726" y="367"/>
                    <a:pt x="725" y="77"/>
                  </a:cubicBezTo>
                  <a:cubicBezTo>
                    <a:pt x="722" y="9"/>
                    <a:pt x="659" y="5"/>
                    <a:pt x="659" y="5"/>
                  </a:cubicBezTo>
                  <a:cubicBezTo>
                    <a:pt x="659" y="5"/>
                    <a:pt x="378" y="5"/>
                    <a:pt x="97" y="5"/>
                  </a:cubicBezTo>
                  <a:cubicBezTo>
                    <a:pt x="14" y="0"/>
                    <a:pt x="14" y="76"/>
                    <a:pt x="14" y="76"/>
                  </a:cubicBezTo>
                  <a:cubicBezTo>
                    <a:pt x="14" y="76"/>
                    <a:pt x="0" y="546"/>
                    <a:pt x="13" y="654"/>
                  </a:cubicBezTo>
                  <a:cubicBezTo>
                    <a:pt x="13" y="654"/>
                    <a:pt x="19" y="723"/>
                    <a:pt x="94" y="723"/>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anchor="ctr" compatLnSpc="1"/>
            <a:lstStyle/>
            <a:p>
              <a:endParaRPr kumimoji="0" lang="ko-KR"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직사각형 7"/>
          <p:cNvSpPr/>
          <p:nvPr/>
        </p:nvSpPr>
        <p:spPr>
          <a:xfrm>
            <a:off x="0" y="0"/>
            <a:ext cx="9144000" cy="5715000"/>
          </a:xfrm>
          <a:prstGeom prst="rect">
            <a:avLst/>
          </a:prstGeom>
          <a:gradFill flip="none" rotWithShape="1">
            <a:gsLst>
              <a:gs pos="0">
                <a:schemeClr val="bg2">
                  <a:alpha val="0"/>
                </a:schemeClr>
              </a:gs>
              <a:gs pos="61000">
                <a:schemeClr val="bg1">
                  <a:alpha val="40000"/>
                </a:schemeClr>
              </a:gs>
            </a:gsLst>
            <a:lin ang="5400000" scaled="1"/>
            <a:tileRect/>
          </a:gradFill>
          <a:ln w="19050"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3" name="텍스트 개체 틀 2"/>
          <p:cNvSpPr>
            <a:spLocks noGrp="1"/>
          </p:cNvSpPr>
          <p:nvPr>
            <p:ph type="body" idx="1"/>
          </p:nvPr>
        </p:nvSpPr>
        <p:spPr>
          <a:xfrm>
            <a:off x="457200" y="1333500"/>
            <a:ext cx="8229600" cy="3771636"/>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5296959"/>
            <a:ext cx="2133600" cy="304271"/>
          </a:xfrm>
          <a:prstGeom prst="rect">
            <a:avLst/>
          </a:prstGeom>
        </p:spPr>
        <p:txBody>
          <a:bodyPr vert="horz" rtlCol="0" anchor="ctr"/>
          <a:lstStyle>
            <a:lvl1pPr algn="l" eaLnBrk="1" latinLnBrk="0" hangingPunct="1">
              <a:defRPr kumimoji="0" sz="1200">
                <a:solidFill>
                  <a:schemeClr val="tx1"/>
                </a:solidFill>
              </a:defRPr>
            </a:lvl1pPr>
          </a:lstStyle>
          <a:p>
            <a:fld id="{FA9CD23F-09D3-4332-ACD3-4179F0A68AEA}" type="datetimeFigureOut">
              <a:rPr lang="ko-KR" altLang="en-US" smtClean="0"/>
              <a:t>2018-03-12</a:t>
            </a:fld>
            <a:endParaRPr lang="ko-KR" altLang="en-US"/>
          </a:p>
        </p:txBody>
      </p:sp>
      <p:sp>
        <p:nvSpPr>
          <p:cNvPr id="5" name="바닥글 개체 틀 4"/>
          <p:cNvSpPr>
            <a:spLocks noGrp="1"/>
          </p:cNvSpPr>
          <p:nvPr>
            <p:ph type="ftr" sz="quarter" idx="3"/>
          </p:nvPr>
        </p:nvSpPr>
        <p:spPr>
          <a:xfrm>
            <a:off x="3124200" y="5296959"/>
            <a:ext cx="2895600" cy="304271"/>
          </a:xfrm>
          <a:prstGeom prst="rect">
            <a:avLst/>
          </a:prstGeom>
        </p:spPr>
        <p:txBody>
          <a:bodyPr vert="horz" rtlCol="0" anchor="ctr"/>
          <a:lstStyle>
            <a:lvl1pPr algn="ctr" eaLnBrk="1" latinLnBrk="0" hangingPunct="1">
              <a:defRPr kumimoji="0" sz="1200">
                <a:solidFill>
                  <a:schemeClr val="tx1"/>
                </a:solidFill>
              </a:defRPr>
            </a:lvl1pPr>
          </a:lstStyle>
          <a:p>
            <a:endParaRPr lang="ko-KR" altLang="en-US"/>
          </a:p>
        </p:txBody>
      </p:sp>
      <p:sp>
        <p:nvSpPr>
          <p:cNvPr id="6" name="슬라이드 번호 개체 틀 5"/>
          <p:cNvSpPr>
            <a:spLocks noGrp="1"/>
          </p:cNvSpPr>
          <p:nvPr>
            <p:ph type="sldNum" sz="quarter" idx="4"/>
          </p:nvPr>
        </p:nvSpPr>
        <p:spPr>
          <a:xfrm>
            <a:off x="6553200" y="5296959"/>
            <a:ext cx="2133600" cy="304271"/>
          </a:xfrm>
          <a:prstGeom prst="rect">
            <a:avLst/>
          </a:prstGeom>
        </p:spPr>
        <p:txBody>
          <a:bodyPr vert="horz" rtlCol="0" anchor="ctr"/>
          <a:lstStyle>
            <a:lvl1pPr algn="r" eaLnBrk="1" latinLnBrk="0" hangingPunct="1">
              <a:defRPr kumimoji="0" sz="1200">
                <a:solidFill>
                  <a:schemeClr val="tx1"/>
                </a:solidFill>
              </a:defRPr>
            </a:lvl1pPr>
          </a:lstStyle>
          <a:p>
            <a:fld id="{A8E7D672-426B-43B5-827B-BC2E5263FB82}" type="slidenum">
              <a:rPr lang="ko-KR" altLang="en-US" smtClean="0"/>
              <a:t>‹#›</a:t>
            </a:fld>
            <a:endParaRPr lang="ko-KR" altLang="en-US"/>
          </a:p>
        </p:txBody>
      </p:sp>
      <p:sp>
        <p:nvSpPr>
          <p:cNvPr id="2" name="제목 개체 틀 1"/>
          <p:cNvSpPr>
            <a:spLocks noGrp="1"/>
          </p:cNvSpPr>
          <p:nvPr>
            <p:ph type="title"/>
          </p:nvPr>
        </p:nvSpPr>
        <p:spPr>
          <a:xfrm>
            <a:off x="457200" y="228865"/>
            <a:ext cx="8229600" cy="952500"/>
          </a:xfrm>
          <a:prstGeom prst="rect">
            <a:avLst/>
          </a:prstGeom>
        </p:spPr>
        <p:txBody>
          <a:bodyPr vert="horz" rtlCol="0" anchor="ctr">
            <a:normAutofit/>
            <a:scene3d>
              <a:camera prst="orthographicFront" fov="0">
                <a:rot lat="0" lon="0" rev="0"/>
              </a:camera>
              <a:lightRig rig="glow" dir="t">
                <a:rot lat="0" lon="0" rev="4500000"/>
              </a:lightRig>
            </a:scene3d>
            <a:sp3d prstMaterial="matte">
              <a:contourClr>
                <a:schemeClr val="accent1">
                  <a:alpha val="95000"/>
                </a:schemeClr>
              </a:contourClr>
            </a:sp3d>
          </a:bodyPr>
          <a:lstStyle/>
          <a:p>
            <a:r>
              <a:rPr kumimoji="0" lang="ko-KR" altLang="en-US" smtClean="0"/>
              <a:t>마스터 제목 스타일 편집</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1" hangingPunct="1">
        <a:spcBef>
          <a:spcPct val="0"/>
        </a:spcBef>
        <a:buNone/>
        <a:defRPr kumimoji="0" sz="4400" b="1" kern="1200" spc="50" dirty="0" smtClean="0">
          <a:ln>
            <a:noFill/>
            <a:prstDash val="solid"/>
          </a:ln>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effectLst>
            <a:outerShdw blurRad="50800" dist="50800" dir="5400000" algn="tl" rotWithShape="0">
              <a:srgbClr val="000000">
                <a:alpha val="43137"/>
              </a:srgb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sa5OBhXz-Q"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JGcIp4YEKrc"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p:txBody>
          <a:bodyPr/>
          <a:lstStyle/>
          <a:p>
            <a:r>
              <a:rPr lang="en-US" altLang="ko-KR" dirty="0" smtClean="0"/>
              <a:t>Had had…</a:t>
            </a:r>
            <a:endParaRPr lang="ko-KR" altLang="en-US" dirty="0"/>
          </a:p>
        </p:txBody>
      </p:sp>
      <p:sp>
        <p:nvSpPr>
          <p:cNvPr id="2" name="제목 1"/>
          <p:cNvSpPr>
            <a:spLocks noGrp="1"/>
          </p:cNvSpPr>
          <p:nvPr>
            <p:ph type="ctrTitle"/>
          </p:nvPr>
        </p:nvSpPr>
        <p:spPr/>
        <p:txBody>
          <a:bodyPr/>
          <a:lstStyle/>
          <a:p>
            <a:r>
              <a:rPr lang="en-US" altLang="ko-KR" dirty="0" smtClean="0"/>
              <a:t>Past Perfect Tense </a:t>
            </a:r>
            <a:endParaRPr lang="ko-KR" altLang="en-US" dirty="0"/>
          </a:p>
        </p:txBody>
      </p:sp>
    </p:spTree>
    <p:extLst>
      <p:ext uri="{BB962C8B-B14F-4D97-AF65-F5344CB8AC3E}">
        <p14:creationId xmlns:p14="http://schemas.microsoft.com/office/powerpoint/2010/main" val="287976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I _______ enough to eat, but I still ate dessert.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4" name="내용 개체 틀 1"/>
          <p:cNvSpPr txBox="1">
            <a:spLocks/>
          </p:cNvSpPr>
          <p:nvPr/>
        </p:nvSpPr>
        <p:spPr>
          <a:xfrm>
            <a:off x="1187624" y="1345332"/>
            <a:ext cx="2520280" cy="720080"/>
          </a:xfrm>
          <a:prstGeom prst="rect">
            <a:avLst/>
          </a:prstGeom>
        </p:spPr>
        <p:txBody>
          <a:bodyPr vert="horz" rtlCol="0">
            <a:normAutofit/>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pPr marL="0" indent="0">
              <a:buNone/>
            </a:pPr>
            <a:r>
              <a:rPr lang="en-US" altLang="ko-KR" dirty="0">
                <a:solidFill>
                  <a:schemeClr val="accent2">
                    <a:lumMod val="20000"/>
                    <a:lumOff val="80000"/>
                  </a:schemeClr>
                </a:solidFill>
              </a:rPr>
              <a:t>h</a:t>
            </a:r>
            <a:r>
              <a:rPr lang="en-US" altLang="ko-KR" dirty="0" smtClean="0">
                <a:solidFill>
                  <a:schemeClr val="accent2">
                    <a:lumMod val="20000"/>
                    <a:lumOff val="80000"/>
                  </a:schemeClr>
                </a:solidFill>
              </a:rPr>
              <a:t>ad had </a:t>
            </a:r>
            <a:endParaRPr lang="ko-KR" altLang="en-US" dirty="0">
              <a:solidFill>
                <a:schemeClr val="accent2">
                  <a:lumMod val="20000"/>
                  <a:lumOff val="80000"/>
                </a:schemeClr>
              </a:solidFill>
            </a:endParaRPr>
          </a:p>
        </p:txBody>
      </p:sp>
      <p:sp>
        <p:nvSpPr>
          <p:cNvPr id="5" name="TextBox 4"/>
          <p:cNvSpPr txBox="1"/>
          <p:nvPr/>
        </p:nvSpPr>
        <p:spPr>
          <a:xfrm>
            <a:off x="7740352" y="5008448"/>
            <a:ext cx="1069203" cy="461665"/>
          </a:xfrm>
          <a:prstGeom prst="rect">
            <a:avLst/>
          </a:prstGeom>
          <a:noFill/>
        </p:spPr>
        <p:txBody>
          <a:bodyPr wrap="none" rtlCol="0">
            <a:spAutoFit/>
          </a:bodyPr>
          <a:lstStyle/>
          <a:p>
            <a:r>
              <a:rPr lang="en-US" altLang="ko-KR" sz="2400" dirty="0" smtClean="0">
                <a:effectLst>
                  <a:outerShdw blurRad="38100" dist="38100" dir="2700000" algn="tl">
                    <a:srgbClr val="000000">
                      <a:alpha val="43137"/>
                    </a:srgbClr>
                  </a:outerShdw>
                </a:effectLst>
              </a:rPr>
              <a:t>Have </a:t>
            </a:r>
            <a:endParaRPr lang="ko-KR" altLang="en-US" sz="2400" dirty="0">
              <a:effectLst>
                <a:outerShdw blurRad="38100" dist="38100" dir="2700000" algn="tl">
                  <a:srgbClr val="000000">
                    <a:alpha val="43137"/>
                  </a:srgbClr>
                </a:outerShdw>
              </a:effectLst>
            </a:endParaRPr>
          </a:p>
        </p:txBody>
      </p:sp>
      <p:pic>
        <p:nvPicPr>
          <p:cNvPr id="12290" name="Picture 2" descr="Image result for des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85492"/>
            <a:ext cx="4797996" cy="2398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She (had / has) lived here since she was 10 years old.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6" name="도넛 5"/>
          <p:cNvSpPr/>
          <p:nvPr/>
        </p:nvSpPr>
        <p:spPr>
          <a:xfrm>
            <a:off x="3131840" y="1345332"/>
            <a:ext cx="1008112" cy="576064"/>
          </a:xfrm>
          <a:prstGeom prst="donut">
            <a:avLst>
              <a:gd name="adj" fmla="val 3752"/>
            </a:avLst>
          </a:prstGeom>
          <a:solidFill>
            <a:srgbClr val="FFFF00"/>
          </a:solid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314" name="Picture 2" descr="Image result for home sweet hom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064" y="2857500"/>
            <a:ext cx="3152800" cy="3152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He (had / has) lost his wallet a long time before going to the theater.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6" name="도넛 5"/>
          <p:cNvSpPr/>
          <p:nvPr/>
        </p:nvSpPr>
        <p:spPr>
          <a:xfrm>
            <a:off x="1619672" y="1345332"/>
            <a:ext cx="1008112" cy="576064"/>
          </a:xfrm>
          <a:prstGeom prst="donut">
            <a:avLst>
              <a:gd name="adj" fmla="val 3752"/>
            </a:avLst>
          </a:prstGeom>
          <a:solidFill>
            <a:srgbClr val="FFFF00"/>
          </a:solid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338" name="Picture 2" descr="Image result for wallet"/>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13403" y="3362763"/>
            <a:ext cx="2351585" cy="2351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Until I turned 21, I (had / has) never driven a car.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6" name="도넛 5"/>
          <p:cNvSpPr/>
          <p:nvPr/>
        </p:nvSpPr>
        <p:spPr>
          <a:xfrm>
            <a:off x="4932040" y="1358728"/>
            <a:ext cx="1008112" cy="576064"/>
          </a:xfrm>
          <a:prstGeom prst="donut">
            <a:avLst>
              <a:gd name="adj" fmla="val 3752"/>
            </a:avLst>
          </a:prstGeom>
          <a:solidFill>
            <a:srgbClr val="FFFF00"/>
          </a:solid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5362" name="Picture 2" descr="Image result for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125" y="3217540"/>
            <a:ext cx="384042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I (had / has / have) been to Europe.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6" name="도넛 5"/>
          <p:cNvSpPr/>
          <p:nvPr/>
        </p:nvSpPr>
        <p:spPr>
          <a:xfrm>
            <a:off x="3635896" y="1345332"/>
            <a:ext cx="1296144" cy="576064"/>
          </a:xfrm>
          <a:prstGeom prst="donut">
            <a:avLst>
              <a:gd name="adj" fmla="val 3752"/>
            </a:avLst>
          </a:prstGeom>
          <a:solidFill>
            <a:srgbClr val="FFFF00"/>
          </a:solidFill>
          <a:ln>
            <a:solidFill>
              <a:srgbClr val="FFC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6386" name="Picture 2" descr="Image result for europe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217540"/>
            <a:ext cx="2592288" cy="242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endParaRPr lang="ko-KR" altLang="en-US"/>
          </a:p>
        </p:txBody>
      </p:sp>
      <p:sp>
        <p:nvSpPr>
          <p:cNvPr id="3" name="제목 2"/>
          <p:cNvSpPr>
            <a:spLocks noGrp="1"/>
          </p:cNvSpPr>
          <p:nvPr>
            <p:ph type="ctrTitle"/>
          </p:nvPr>
        </p:nvSpPr>
        <p:spPr/>
        <p:txBody>
          <a:bodyPr/>
          <a:lstStyle/>
          <a:p>
            <a:r>
              <a:rPr lang="en-US" altLang="ko-KR" dirty="0" smtClean="0"/>
              <a:t>Wolves of Yellowstone </a:t>
            </a:r>
            <a:endParaRPr lang="ko-KR" altLang="en-US" dirty="0"/>
          </a:p>
        </p:txBody>
      </p:sp>
    </p:spTree>
    <p:extLst>
      <p:ext uri="{BB962C8B-B14F-4D97-AF65-F5344CB8AC3E}">
        <p14:creationId xmlns:p14="http://schemas.microsoft.com/office/powerpoint/2010/main" val="351473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제목 2"/>
          <p:cNvSpPr>
            <a:spLocks noGrp="1"/>
          </p:cNvSpPr>
          <p:nvPr>
            <p:ph type="title"/>
          </p:nvPr>
        </p:nvSpPr>
        <p:spPr/>
        <p:txBody>
          <a:bodyPr/>
          <a:lstStyle/>
          <a:p>
            <a:endParaRPr lang="ko-KR" alt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2"/>
            <a:ext cx="5107781"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y 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780" y="-235395"/>
            <a:ext cx="4036220" cy="5949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780" y="-22820"/>
            <a:ext cx="4036220" cy="583233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9328"/>
            <a:ext cx="4384535" cy="58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Image result for f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9380" y="-283751"/>
            <a:ext cx="4176464" cy="628039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result for vo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9380" y="-41952"/>
            <a:ext cx="4381210" cy="577977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2924"/>
            <a:ext cx="412432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Image result for yellowstone antelo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6188" y="-322044"/>
            <a:ext cx="4124324" cy="6186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188" y="-41952"/>
            <a:ext cx="4087812" cy="61419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coyo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6188" y="-102641"/>
            <a:ext cx="4087812" cy="584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nodeType="after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fade">
                                      <p:cBhvr>
                                        <p:cTn id="23" dur="500"/>
                                        <p:tgtEl>
                                          <p:spTgt spid="103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035"/>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nodeType="afterEffect">
                                  <p:stCondLst>
                                    <p:cond delay="0"/>
                                  </p:stCondLst>
                                  <p:childTnLst>
                                    <p:set>
                                      <p:cBhvr>
                                        <p:cTn id="30" dur="1" fill="hold">
                                          <p:stCondLst>
                                            <p:cond delay="0"/>
                                          </p:stCondLst>
                                        </p:cTn>
                                        <p:tgtEl>
                                          <p:spTgt spid="1037"/>
                                        </p:tgtEl>
                                        <p:attrNameLst>
                                          <p:attrName>style.visibility</p:attrName>
                                        </p:attrNameLst>
                                      </p:cBhvr>
                                      <p:to>
                                        <p:strVal val="visible"/>
                                      </p:to>
                                    </p:set>
                                    <p:animEffect transition="in" filter="fade">
                                      <p:cBhvr>
                                        <p:cTn id="31" dur="500"/>
                                        <p:tgtEl>
                                          <p:spTgt spid="103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037"/>
                                        </p:tgtEl>
                                        <p:attrNameLst>
                                          <p:attrName>style.visibility</p:attrName>
                                        </p:attrNameLst>
                                      </p:cBhvr>
                                      <p:to>
                                        <p:strVal val="hidden"/>
                                      </p:to>
                                    </p:set>
                                  </p:childTnLst>
                                </p:cTn>
                              </p:par>
                            </p:childTnLst>
                          </p:cTn>
                        </p:par>
                        <p:par>
                          <p:cTn id="36" fill="hold">
                            <p:stCondLst>
                              <p:cond delay="0"/>
                            </p:stCondLst>
                            <p:childTnLst>
                              <p:par>
                                <p:cTn id="37" presetID="10" presetClass="entr" presetSubtype="0" fill="hold" nodeType="afterEffect">
                                  <p:stCondLst>
                                    <p:cond delay="0"/>
                                  </p:stCondLst>
                                  <p:childTnLst>
                                    <p:set>
                                      <p:cBhvr>
                                        <p:cTn id="38" dur="1" fill="hold">
                                          <p:stCondLst>
                                            <p:cond delay="0"/>
                                          </p:stCondLst>
                                        </p:cTn>
                                        <p:tgtEl>
                                          <p:spTgt spid="1039"/>
                                        </p:tgtEl>
                                        <p:attrNameLst>
                                          <p:attrName>style.visibility</p:attrName>
                                        </p:attrNameLst>
                                      </p:cBhvr>
                                      <p:to>
                                        <p:strVal val="visible"/>
                                      </p:to>
                                    </p:set>
                                    <p:animEffect transition="in" filter="fade">
                                      <p:cBhvr>
                                        <p:cTn id="39" dur="500"/>
                                        <p:tgtEl>
                                          <p:spTgt spid="103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039"/>
                                        </p:tgtEl>
                                        <p:attrNameLst>
                                          <p:attrName>style.visibility</p:attrName>
                                        </p:attrNameLst>
                                      </p:cBhvr>
                                      <p:to>
                                        <p:strVal val="hidden"/>
                                      </p:to>
                                    </p:set>
                                  </p:childTnLst>
                                </p:cTn>
                              </p:par>
                            </p:childTnLst>
                          </p:cTn>
                        </p:par>
                        <p:par>
                          <p:cTn id="44" fill="hold">
                            <p:stCondLst>
                              <p:cond delay="0"/>
                            </p:stCondLst>
                            <p:childTnLst>
                              <p:par>
                                <p:cTn id="45" presetID="10" presetClass="entr" presetSubtype="0" fill="hold" nodeType="afterEffect">
                                  <p:stCondLst>
                                    <p:cond delay="0"/>
                                  </p:stCondLst>
                                  <p:childTnLst>
                                    <p:set>
                                      <p:cBhvr>
                                        <p:cTn id="46" dur="1" fill="hold">
                                          <p:stCondLst>
                                            <p:cond delay="0"/>
                                          </p:stCondLst>
                                        </p:cTn>
                                        <p:tgtEl>
                                          <p:spTgt spid="1042"/>
                                        </p:tgtEl>
                                        <p:attrNameLst>
                                          <p:attrName>style.visibility</p:attrName>
                                        </p:attrNameLst>
                                      </p:cBhvr>
                                      <p:to>
                                        <p:strVal val="visible"/>
                                      </p:to>
                                    </p:set>
                                    <p:animEffect transition="in" filter="fade">
                                      <p:cBhvr>
                                        <p:cTn id="47" dur="500"/>
                                        <p:tgtEl>
                                          <p:spTgt spid="104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042"/>
                                        </p:tgtEl>
                                        <p:attrNameLst>
                                          <p:attrName>style.visibility</p:attrName>
                                        </p:attrNameLst>
                                      </p:cBhvr>
                                      <p:to>
                                        <p:strVal val="hidden"/>
                                      </p:to>
                                    </p:set>
                                  </p:childTnLst>
                                </p:cTn>
                              </p:par>
                            </p:childTnLst>
                          </p:cTn>
                        </p:par>
                        <p:par>
                          <p:cTn id="52" fill="hold">
                            <p:stCondLst>
                              <p:cond delay="0"/>
                            </p:stCondLst>
                            <p:childTnLst>
                              <p:par>
                                <p:cTn id="53" presetID="10" presetClass="entr" presetSubtype="0" fill="hold" nodeType="afterEffect">
                                  <p:stCondLst>
                                    <p:cond delay="0"/>
                                  </p:stCondLst>
                                  <p:childTnLst>
                                    <p:set>
                                      <p:cBhvr>
                                        <p:cTn id="54" dur="1" fill="hold">
                                          <p:stCondLst>
                                            <p:cond delay="0"/>
                                          </p:stCondLst>
                                        </p:cTn>
                                        <p:tgtEl>
                                          <p:spTgt spid="1044"/>
                                        </p:tgtEl>
                                        <p:attrNameLst>
                                          <p:attrName>style.visibility</p:attrName>
                                        </p:attrNameLst>
                                      </p:cBhvr>
                                      <p:to>
                                        <p:strVal val="visible"/>
                                      </p:to>
                                    </p:set>
                                    <p:animEffect transition="in" filter="fade">
                                      <p:cBhvr>
                                        <p:cTn id="55" dur="500"/>
                                        <p:tgtEl>
                                          <p:spTgt spid="104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44"/>
                                        </p:tgtEl>
                                        <p:attrNameLst>
                                          <p:attrName>style.visibility</p:attrName>
                                        </p:attrNameLst>
                                      </p:cBhvr>
                                      <p:to>
                                        <p:strVal val="hidden"/>
                                      </p:to>
                                    </p:set>
                                  </p:childTnLst>
                                </p:cTn>
                              </p:par>
                            </p:childTnLst>
                          </p:cTn>
                        </p:par>
                        <p:par>
                          <p:cTn id="60" fill="hold">
                            <p:stCondLst>
                              <p:cond delay="0"/>
                            </p:stCondLst>
                            <p:childTnLst>
                              <p:par>
                                <p:cTn id="61" presetID="10" presetClass="entr" presetSubtype="0" fill="hold" nodeType="afterEffect">
                                  <p:stCondLst>
                                    <p:cond delay="0"/>
                                  </p:stCondLst>
                                  <p:childTnLst>
                                    <p:set>
                                      <p:cBhvr>
                                        <p:cTn id="62" dur="1" fill="hold">
                                          <p:stCondLst>
                                            <p:cond delay="0"/>
                                          </p:stCondLst>
                                        </p:cTn>
                                        <p:tgtEl>
                                          <p:spTgt spid="1046"/>
                                        </p:tgtEl>
                                        <p:attrNameLst>
                                          <p:attrName>style.visibility</p:attrName>
                                        </p:attrNameLst>
                                      </p:cBhvr>
                                      <p:to>
                                        <p:strVal val="visible"/>
                                      </p:to>
                                    </p:set>
                                    <p:animEffect transition="in" filter="fade">
                                      <p:cBhvr>
                                        <p:cTn id="63" dur="500"/>
                                        <p:tgtEl>
                                          <p:spTgt spid="104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6"/>
                                        </p:tgtEl>
                                        <p:attrNameLst>
                                          <p:attrName>style.visibility</p:attrName>
                                        </p:attrNameLst>
                                      </p:cBhvr>
                                      <p:to>
                                        <p:strVal val="hidden"/>
                                      </p:to>
                                    </p:set>
                                  </p:childTnLst>
                                </p:cTn>
                              </p:par>
                            </p:childTnLst>
                          </p:cTn>
                        </p:par>
                        <p:par>
                          <p:cTn id="68" fill="hold">
                            <p:stCondLst>
                              <p:cond delay="0"/>
                            </p:stCondLst>
                            <p:childTnLst>
                              <p:par>
                                <p:cTn id="69" presetID="10" presetClass="entr" presetSubtype="0" fill="hold" nodeType="afterEffect">
                                  <p:stCondLst>
                                    <p:cond delay="0"/>
                                  </p:stCondLst>
                                  <p:childTnLst>
                                    <p:set>
                                      <p:cBhvr>
                                        <p:cTn id="70" dur="1" fill="hold">
                                          <p:stCondLst>
                                            <p:cond delay="0"/>
                                          </p:stCondLst>
                                        </p:cTn>
                                        <p:tgtEl>
                                          <p:spTgt spid="1048"/>
                                        </p:tgtEl>
                                        <p:attrNameLst>
                                          <p:attrName>style.visibility</p:attrName>
                                        </p:attrNameLst>
                                      </p:cBhvr>
                                      <p:to>
                                        <p:strVal val="visible"/>
                                      </p:to>
                                    </p:set>
                                    <p:animEffect transition="in" filter="fade">
                                      <p:cBhvr>
                                        <p:cTn id="71"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제목 2"/>
          <p:cNvSpPr>
            <a:spLocks noGrp="1"/>
          </p:cNvSpPr>
          <p:nvPr>
            <p:ph type="title"/>
          </p:nvPr>
        </p:nvSpPr>
        <p:spPr/>
        <p:txBody>
          <a:bodyPr/>
          <a:lstStyle/>
          <a:p>
            <a:endParaRPr lang="ko-KR" altLang="en-US"/>
          </a:p>
        </p:txBody>
      </p:sp>
      <p:pic>
        <p:nvPicPr>
          <p:cNvPr id="2050" name="Picture 2" descr="Image result for coyote vs grey wo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 y="625252"/>
            <a:ext cx="9128991" cy="477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06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Gray Wolves </a:t>
            </a:r>
            <a:endParaRPr lang="ko-KR" altLang="en-US" dirty="0"/>
          </a:p>
        </p:txBody>
      </p:sp>
      <p:sp>
        <p:nvSpPr>
          <p:cNvPr id="3" name="제목 2"/>
          <p:cNvSpPr>
            <a:spLocks noGrp="1"/>
          </p:cNvSpPr>
          <p:nvPr>
            <p:ph type="title"/>
          </p:nvPr>
        </p:nvSpPr>
        <p:spPr/>
        <p:txBody>
          <a:bodyPr>
            <a:normAutofit fontScale="90000"/>
          </a:bodyPr>
          <a:lstStyle/>
          <a:p>
            <a:r>
              <a:rPr lang="en-US" altLang="ko-KR" dirty="0" smtClean="0"/>
              <a:t>Who do you think eats elk? </a:t>
            </a:r>
            <a:endParaRPr lang="ko-KR" altLang="en-US" dirty="0"/>
          </a:p>
        </p:txBody>
      </p:sp>
      <p:pic>
        <p:nvPicPr>
          <p:cNvPr id="3074" name="Picture 2" descr="Image result for e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579" y="1921396"/>
            <a:ext cx="5006069" cy="3793604"/>
          </a:xfrm>
          <a:prstGeom prst="roundRect">
            <a:avLst>
              <a:gd name="adj" fmla="val 1504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635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489348"/>
            <a:ext cx="8258204" cy="3615790"/>
          </a:xfrm>
        </p:spPr>
        <p:txBody>
          <a:bodyPr/>
          <a:lstStyle/>
          <a:p>
            <a:r>
              <a:rPr lang="en-US" altLang="ko-KR" dirty="0" smtClean="0"/>
              <a:t>Gray Wolves </a:t>
            </a:r>
            <a:endParaRPr lang="ko-KR" altLang="en-US" dirty="0"/>
          </a:p>
        </p:txBody>
      </p:sp>
      <p:sp>
        <p:nvSpPr>
          <p:cNvPr id="3" name="제목 2"/>
          <p:cNvSpPr>
            <a:spLocks noGrp="1"/>
          </p:cNvSpPr>
          <p:nvPr>
            <p:ph type="title"/>
          </p:nvPr>
        </p:nvSpPr>
        <p:spPr/>
        <p:txBody>
          <a:bodyPr>
            <a:normAutofit fontScale="90000"/>
          </a:bodyPr>
          <a:lstStyle/>
          <a:p>
            <a:r>
              <a:rPr lang="en-US" altLang="ko-KR" dirty="0" smtClean="0"/>
              <a:t>Who do you think ate farm animals? </a:t>
            </a:r>
            <a:endParaRPr lang="ko-KR" altLang="en-US" dirty="0"/>
          </a:p>
        </p:txBody>
      </p:sp>
      <p:pic>
        <p:nvPicPr>
          <p:cNvPr id="5122" name="Picture 2" descr="Image result for grazing anim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937" y="2353444"/>
            <a:ext cx="4825063" cy="3361556"/>
          </a:xfrm>
          <a:prstGeom prst="roundRect">
            <a:avLst>
              <a:gd name="adj" fmla="val 2101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4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What is a Present Perfect Sentence? </a:t>
            </a:r>
          </a:p>
          <a:p>
            <a:endParaRPr lang="en-US" altLang="ko-KR" dirty="0"/>
          </a:p>
          <a:p>
            <a:r>
              <a:rPr lang="en-US" altLang="ko-KR" sz="2800" dirty="0" smtClean="0"/>
              <a:t>How do we make that sentence?</a:t>
            </a:r>
          </a:p>
          <a:p>
            <a:endParaRPr lang="en-US" altLang="ko-KR" sz="2800" dirty="0"/>
          </a:p>
          <a:p>
            <a:r>
              <a:rPr lang="en-US" altLang="ko-KR" sz="2800" dirty="0" smtClean="0"/>
              <a:t>When do we use that sentence?   </a:t>
            </a:r>
            <a:endParaRPr lang="ko-KR" altLang="en-US" sz="2800" dirty="0"/>
          </a:p>
        </p:txBody>
      </p:sp>
      <p:sp>
        <p:nvSpPr>
          <p:cNvPr id="3" name="제목 2"/>
          <p:cNvSpPr>
            <a:spLocks noGrp="1"/>
          </p:cNvSpPr>
          <p:nvPr>
            <p:ph type="title"/>
          </p:nvPr>
        </p:nvSpPr>
        <p:spPr/>
        <p:txBody>
          <a:bodyPr/>
          <a:lstStyle/>
          <a:p>
            <a:r>
              <a:rPr lang="en-US" altLang="ko-KR" dirty="0" smtClean="0"/>
              <a:t>Review </a:t>
            </a:r>
            <a:endParaRPr lang="ko-KR" altLang="en-US" dirty="0"/>
          </a:p>
        </p:txBody>
      </p:sp>
    </p:spTree>
    <p:extLst>
      <p:ext uri="{BB962C8B-B14F-4D97-AF65-F5344CB8AC3E}">
        <p14:creationId xmlns:p14="http://schemas.microsoft.com/office/powerpoint/2010/main" val="894302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561356"/>
            <a:ext cx="8258204" cy="3543782"/>
          </a:xfrm>
        </p:spPr>
        <p:txBody>
          <a:bodyPr/>
          <a:lstStyle/>
          <a:p>
            <a:r>
              <a:rPr lang="en-US" altLang="ko-KR" dirty="0" smtClean="0"/>
              <a:t>They killed the Gray Wolves. </a:t>
            </a:r>
            <a:endParaRPr lang="ko-KR" altLang="en-US" dirty="0"/>
          </a:p>
        </p:txBody>
      </p:sp>
      <p:sp>
        <p:nvSpPr>
          <p:cNvPr id="3" name="제목 2"/>
          <p:cNvSpPr>
            <a:spLocks noGrp="1"/>
          </p:cNvSpPr>
          <p:nvPr>
            <p:ph type="title"/>
          </p:nvPr>
        </p:nvSpPr>
        <p:spPr/>
        <p:txBody>
          <a:bodyPr>
            <a:normAutofit fontScale="90000"/>
          </a:bodyPr>
          <a:lstStyle/>
          <a:p>
            <a:r>
              <a:rPr lang="en-US" altLang="ko-KR" dirty="0" smtClean="0"/>
              <a:t>What do you think the farmers did? </a:t>
            </a:r>
            <a:endParaRPr lang="ko-KR" altLang="en-US" dirty="0"/>
          </a:p>
        </p:txBody>
      </p:sp>
      <p:pic>
        <p:nvPicPr>
          <p:cNvPr id="4099" name="Picture 3" descr="C:\Users\user\Downloads\Soldiers_Soda_Butte_Creek-Wolf_Pelt-YNP19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474144"/>
            <a:ext cx="4737784" cy="3225675"/>
          </a:xfrm>
          <a:prstGeom prst="roundRect">
            <a:avLst>
              <a:gd name="adj" fmla="val 2064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4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561356"/>
            <a:ext cx="8258204" cy="3543782"/>
          </a:xfrm>
        </p:spPr>
        <p:txBody>
          <a:bodyPr/>
          <a:lstStyle/>
          <a:p>
            <a:r>
              <a:rPr lang="en-US" altLang="ko-KR" dirty="0" smtClean="0"/>
              <a:t>There would be many elk.  </a:t>
            </a:r>
            <a:endParaRPr lang="ko-KR" altLang="en-US" dirty="0"/>
          </a:p>
        </p:txBody>
      </p:sp>
      <p:sp>
        <p:nvSpPr>
          <p:cNvPr id="3" name="제목 2"/>
          <p:cNvSpPr>
            <a:spLocks noGrp="1"/>
          </p:cNvSpPr>
          <p:nvPr>
            <p:ph type="title"/>
          </p:nvPr>
        </p:nvSpPr>
        <p:spPr>
          <a:xfrm>
            <a:off x="827584" y="297639"/>
            <a:ext cx="7787778" cy="833443"/>
          </a:xfrm>
        </p:spPr>
        <p:txBody>
          <a:bodyPr>
            <a:normAutofit fontScale="90000"/>
          </a:bodyPr>
          <a:lstStyle/>
          <a:p>
            <a:r>
              <a:rPr lang="en-US" altLang="ko-KR" dirty="0" smtClean="0"/>
              <a:t>What would happen to the elk if gray wolves disappear?</a:t>
            </a:r>
            <a:endParaRPr lang="ko-KR" altLang="en-US" dirty="0"/>
          </a:p>
        </p:txBody>
      </p:sp>
      <p:pic>
        <p:nvPicPr>
          <p:cNvPr id="6146" name="Picture 2"/>
          <p:cNvPicPr>
            <a:picLocks noChangeAspect="1" noChangeArrowheads="1"/>
          </p:cNvPicPr>
          <p:nvPr/>
        </p:nvPicPr>
        <p:blipFill>
          <a:blip r:embed="rId2" cstate="print">
            <a:clrChange>
              <a:clrFrom>
                <a:srgbClr val="EFE4B0"/>
              </a:clrFrom>
              <a:clrTo>
                <a:srgbClr val="EFE4B0">
                  <a:alpha val="0"/>
                </a:srgbClr>
              </a:clrTo>
            </a:clrChange>
            <a:extLst>
              <a:ext uri="{28A0092B-C50C-407E-A947-70E740481C1C}">
                <a14:useLocalDpi xmlns:a14="http://schemas.microsoft.com/office/drawing/2010/main" val="0"/>
              </a:ext>
            </a:extLst>
          </a:blip>
          <a:srcRect/>
          <a:stretch>
            <a:fillRect/>
          </a:stretch>
        </p:blipFill>
        <p:spPr bwMode="auto">
          <a:xfrm>
            <a:off x="3275856" y="2785492"/>
            <a:ext cx="2520280" cy="251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561356"/>
            <a:ext cx="8258204" cy="3543782"/>
          </a:xfrm>
        </p:spPr>
        <p:txBody>
          <a:bodyPr/>
          <a:lstStyle/>
          <a:p>
            <a:r>
              <a:rPr lang="en-US" altLang="ko-KR" dirty="0" smtClean="0"/>
              <a:t>There would be many elk.  </a:t>
            </a:r>
            <a:endParaRPr lang="ko-KR" altLang="en-US" dirty="0"/>
          </a:p>
        </p:txBody>
      </p:sp>
      <p:sp>
        <p:nvSpPr>
          <p:cNvPr id="3" name="제목 2"/>
          <p:cNvSpPr>
            <a:spLocks noGrp="1"/>
          </p:cNvSpPr>
          <p:nvPr>
            <p:ph type="title"/>
          </p:nvPr>
        </p:nvSpPr>
        <p:spPr>
          <a:xfrm>
            <a:off x="827584" y="297639"/>
            <a:ext cx="7787778" cy="833443"/>
          </a:xfrm>
        </p:spPr>
        <p:txBody>
          <a:bodyPr>
            <a:normAutofit/>
          </a:bodyPr>
          <a:lstStyle/>
          <a:p>
            <a:r>
              <a:rPr lang="en-US" altLang="ko-KR" dirty="0" smtClean="0"/>
              <a:t>Why</a:t>
            </a:r>
            <a:r>
              <a:rPr lang="ko-KR" altLang="en-US" dirty="0" smtClean="0"/>
              <a:t> </a:t>
            </a:r>
            <a:r>
              <a:rPr lang="en-US" altLang="ko-KR" dirty="0" smtClean="0"/>
              <a:t>would that be bad? </a:t>
            </a:r>
            <a:endParaRPr lang="ko-KR" altLang="en-US" dirty="0"/>
          </a:p>
        </p:txBody>
      </p:sp>
      <p:pic>
        <p:nvPicPr>
          <p:cNvPr id="6146" name="Picture 2"/>
          <p:cNvPicPr>
            <a:picLocks noChangeAspect="1" noChangeArrowheads="1"/>
          </p:cNvPicPr>
          <p:nvPr/>
        </p:nvPicPr>
        <p:blipFill>
          <a:blip r:embed="rId2" cstate="print">
            <a:clrChange>
              <a:clrFrom>
                <a:srgbClr val="EFE4B0"/>
              </a:clrFrom>
              <a:clrTo>
                <a:srgbClr val="EFE4B0">
                  <a:alpha val="0"/>
                </a:srgbClr>
              </a:clrTo>
            </a:clrChange>
            <a:extLst>
              <a:ext uri="{28A0092B-C50C-407E-A947-70E740481C1C}">
                <a14:useLocalDpi xmlns:a14="http://schemas.microsoft.com/office/drawing/2010/main" val="0"/>
              </a:ext>
            </a:extLst>
          </a:blip>
          <a:srcRect/>
          <a:stretch>
            <a:fillRect/>
          </a:stretch>
        </p:blipFill>
        <p:spPr bwMode="auto">
          <a:xfrm>
            <a:off x="3275856" y="2785492"/>
            <a:ext cx="2520280" cy="251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713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561356"/>
            <a:ext cx="8258204" cy="3543782"/>
          </a:xfrm>
        </p:spPr>
        <p:txBody>
          <a:bodyPr/>
          <a:lstStyle/>
          <a:p>
            <a:r>
              <a:rPr lang="en-US" altLang="ko-KR" dirty="0" smtClean="0"/>
              <a:t>The gray wolves would eat the elk and the number of elk would </a:t>
            </a:r>
            <a:r>
              <a:rPr lang="en-US" altLang="ko-KR" u="sng" dirty="0" smtClean="0"/>
              <a:t>decrease</a:t>
            </a:r>
            <a:r>
              <a:rPr lang="en-US" altLang="ko-KR" dirty="0" smtClean="0"/>
              <a:t>.  </a:t>
            </a:r>
            <a:endParaRPr lang="ko-KR" altLang="en-US" dirty="0"/>
          </a:p>
        </p:txBody>
      </p:sp>
      <p:sp>
        <p:nvSpPr>
          <p:cNvPr id="3" name="제목 2"/>
          <p:cNvSpPr>
            <a:spLocks noGrp="1"/>
          </p:cNvSpPr>
          <p:nvPr>
            <p:ph type="title"/>
          </p:nvPr>
        </p:nvSpPr>
        <p:spPr>
          <a:xfrm>
            <a:off x="683568" y="297639"/>
            <a:ext cx="8136904" cy="833443"/>
          </a:xfrm>
        </p:spPr>
        <p:txBody>
          <a:bodyPr>
            <a:normAutofit fontScale="90000"/>
          </a:bodyPr>
          <a:lstStyle/>
          <a:p>
            <a:r>
              <a:rPr lang="en-US" altLang="ko-KR" dirty="0" smtClean="0"/>
              <a:t>Then what would happen if you </a:t>
            </a:r>
            <a:r>
              <a:rPr lang="en-US" altLang="ko-KR" u="sng" dirty="0" smtClean="0"/>
              <a:t>reintroduced</a:t>
            </a:r>
            <a:r>
              <a:rPr lang="en-US" altLang="ko-KR" dirty="0" smtClean="0"/>
              <a:t> gray wolves? </a:t>
            </a:r>
            <a:endParaRPr lang="ko-KR" altLang="en-US" dirty="0"/>
          </a:p>
        </p:txBody>
      </p:sp>
      <p:pic>
        <p:nvPicPr>
          <p:cNvPr id="7170" name="Picture 2" descr="Image result for elk h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8497"/>
            <a:ext cx="9108504" cy="260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62500" lnSpcReduction="20000"/>
          </a:bodyPr>
          <a:lstStyle/>
          <a:p>
            <a:r>
              <a:rPr lang="en-US" altLang="ko-KR" dirty="0" smtClean="0"/>
              <a:t>By the early 1990s, gray wolves (A) had begun / have begun to disappear from Yellowstone National Park in the US, and this resulted in a growing elk population.  The elk ate too many leaves from the trees, which reduced shade along the rivers and creeks.  This caused water temperatures to increase and the populations of many fish species in the park (B) declined / had declined.  To restore balance to Yellowstone’s ecosystem, sixty-six gray wolves from Canada were released into the park.  As a result, the number of elk quickly dropped.  Now, the ecosystem has returned to its natural balance.  This story shows how crucial some species are for the health of an entire ecosystem.  If we (C) respect / will respect all species equally, we’ll be able to continue to enjoy the </a:t>
            </a:r>
            <a:r>
              <a:rPr lang="en-US" altLang="ko-KR" dirty="0" smtClean="0">
                <a:effectLst>
                  <a:outerShdw blurRad="38100" dist="38100" dir="2700000" algn="tl">
                    <a:srgbClr val="000000">
                      <a:alpha val="43137"/>
                    </a:srgbClr>
                  </a:outerShdw>
                </a:effectLst>
              </a:rPr>
              <a:t>natural world</a:t>
            </a:r>
            <a:r>
              <a:rPr lang="en-US" altLang="ko-KR" dirty="0" smtClean="0"/>
              <a:t>.  </a:t>
            </a:r>
            <a:endParaRPr lang="ko-KR" altLang="en-US" dirty="0"/>
          </a:p>
        </p:txBody>
      </p:sp>
      <p:sp>
        <p:nvSpPr>
          <p:cNvPr id="3" name="제목 2"/>
          <p:cNvSpPr>
            <a:spLocks noGrp="1"/>
          </p:cNvSpPr>
          <p:nvPr>
            <p:ph type="title"/>
          </p:nvPr>
        </p:nvSpPr>
        <p:spPr/>
        <p:txBody>
          <a:bodyPr>
            <a:normAutofit fontScale="90000"/>
          </a:bodyPr>
          <a:lstStyle/>
          <a:p>
            <a:r>
              <a:rPr lang="en-US" altLang="ko-KR" dirty="0" smtClean="0"/>
              <a:t>The Wolves of Yellowstone  </a:t>
            </a:r>
            <a:endParaRPr lang="ko-KR" altLang="en-US" dirty="0"/>
          </a:p>
        </p:txBody>
      </p:sp>
    </p:spTree>
    <p:extLst>
      <p:ext uri="{BB962C8B-B14F-4D97-AF65-F5344CB8AC3E}">
        <p14:creationId xmlns:p14="http://schemas.microsoft.com/office/powerpoint/2010/main" val="2741153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l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65739"/>
            <a:ext cx="6192688" cy="2257751"/>
          </a:xfrm>
          <a:prstGeom prst="rect">
            <a:avLst/>
          </a:prstGeom>
          <a:noFill/>
          <a:extLst>
            <a:ext uri="{909E8E84-426E-40DD-AFC4-6F175D3DCCD1}">
              <a14:hiddenFill xmlns:a14="http://schemas.microsoft.com/office/drawing/2010/main">
                <a:solidFill>
                  <a:srgbClr val="FFFFFF"/>
                </a:solidFill>
              </a14:hiddenFill>
            </a:ext>
          </a:extLst>
        </p:spPr>
      </p:pic>
      <p:sp>
        <p:nvSpPr>
          <p:cNvPr id="2" name="내용 개체 틀 1"/>
          <p:cNvSpPr>
            <a:spLocks noGrp="1"/>
          </p:cNvSpPr>
          <p:nvPr>
            <p:ph idx="1"/>
          </p:nvPr>
        </p:nvSpPr>
        <p:spPr/>
        <p:txBody>
          <a:bodyPr/>
          <a:lstStyle/>
          <a:p>
            <a:r>
              <a:rPr lang="en-US" altLang="ko-KR" dirty="0"/>
              <a:t>By the early 1990s, gray wolves </a:t>
            </a:r>
            <a:r>
              <a:rPr lang="en-US" altLang="ko-KR" dirty="0">
                <a:solidFill>
                  <a:schemeClr val="tx1">
                    <a:lumMod val="85000"/>
                  </a:schemeClr>
                </a:solidFill>
              </a:rPr>
              <a:t>(A) had begun / have begun</a:t>
            </a:r>
            <a:r>
              <a:rPr lang="en-US" altLang="ko-KR" dirty="0"/>
              <a:t> to disappear from Yellowstone National Park in the US, and this resulted in a growing elk population.</a:t>
            </a:r>
            <a:endParaRPr lang="ko-KR" altLang="en-US" dirty="0"/>
          </a:p>
        </p:txBody>
      </p:sp>
      <p:sp>
        <p:nvSpPr>
          <p:cNvPr id="9" name="아래쪽 화살표 8"/>
          <p:cNvSpPr/>
          <p:nvPr/>
        </p:nvSpPr>
        <p:spPr>
          <a:xfrm rot="19199561">
            <a:off x="3776884" y="1684342"/>
            <a:ext cx="180020" cy="2520280"/>
          </a:xfrm>
          <a:prstGeom prst="downArrow">
            <a:avLst>
              <a:gd name="adj1" fmla="val 50000"/>
              <a:gd name="adj2" fmla="val 125992"/>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p:txBody>
          <a:bodyPr/>
          <a:lstStyle/>
          <a:p>
            <a:endParaRPr lang="ko-KR" altLang="en-US" dirty="0"/>
          </a:p>
        </p:txBody>
      </p:sp>
      <p:sp>
        <p:nvSpPr>
          <p:cNvPr id="4" name="액자 3"/>
          <p:cNvSpPr/>
          <p:nvPr/>
        </p:nvSpPr>
        <p:spPr>
          <a:xfrm>
            <a:off x="755576" y="1345332"/>
            <a:ext cx="4248472" cy="648072"/>
          </a:xfrm>
          <a:prstGeom prst="frame">
            <a:avLst/>
          </a:prstGeom>
          <a:solidFill>
            <a:srgbClr val="FF505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solidFill>
                <a:schemeClr val="tx1"/>
              </a:solidFill>
            </a:endParaRPr>
          </a:p>
        </p:txBody>
      </p:sp>
      <p:sp>
        <p:nvSpPr>
          <p:cNvPr id="10" name="TextBox 9"/>
          <p:cNvSpPr txBox="1"/>
          <p:nvPr/>
        </p:nvSpPr>
        <p:spPr>
          <a:xfrm>
            <a:off x="4067944" y="3995668"/>
            <a:ext cx="4384534" cy="400110"/>
          </a:xfrm>
          <a:prstGeom prst="rect">
            <a:avLst/>
          </a:prstGeom>
          <a:noFill/>
        </p:spPr>
        <p:txBody>
          <a:bodyPr wrap="none" rtlCol="0">
            <a:spAutoFit/>
          </a:bodyPr>
          <a:lstStyle/>
          <a:p>
            <a:r>
              <a:rPr lang="en-US" altLang="ko-KR" sz="2000" dirty="0" smtClean="0">
                <a:solidFill>
                  <a:srgbClr val="FF5050"/>
                </a:solidFill>
              </a:rPr>
              <a:t>By this time / Before this time… </a:t>
            </a:r>
            <a:endParaRPr lang="ko-KR" altLang="en-US" sz="2000" dirty="0">
              <a:solidFill>
                <a:srgbClr val="FF5050"/>
              </a:solidFill>
            </a:endParaRPr>
          </a:p>
        </p:txBody>
      </p:sp>
    </p:spTree>
    <p:extLst>
      <p:ext uri="{BB962C8B-B14F-4D97-AF65-F5344CB8AC3E}">
        <p14:creationId xmlns:p14="http://schemas.microsoft.com/office/powerpoint/2010/main" val="42378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el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65739"/>
            <a:ext cx="6192688" cy="2257751"/>
          </a:xfrm>
          <a:prstGeom prst="rect">
            <a:avLst/>
          </a:prstGeom>
          <a:noFill/>
          <a:extLst>
            <a:ext uri="{909E8E84-426E-40DD-AFC4-6F175D3DCCD1}">
              <a14:hiddenFill xmlns:a14="http://schemas.microsoft.com/office/drawing/2010/main">
                <a:solidFill>
                  <a:srgbClr val="FFFFFF"/>
                </a:solidFill>
              </a14:hiddenFill>
            </a:ext>
          </a:extLst>
        </p:spPr>
      </p:pic>
      <p:sp>
        <p:nvSpPr>
          <p:cNvPr id="2" name="내용 개체 틀 1"/>
          <p:cNvSpPr>
            <a:spLocks noGrp="1"/>
          </p:cNvSpPr>
          <p:nvPr>
            <p:ph idx="1"/>
          </p:nvPr>
        </p:nvSpPr>
        <p:spPr/>
        <p:txBody>
          <a:bodyPr/>
          <a:lstStyle/>
          <a:p>
            <a:r>
              <a:rPr lang="en-US" altLang="ko-KR" dirty="0"/>
              <a:t>By the early 1990s, gray wolves </a:t>
            </a:r>
            <a:r>
              <a:rPr lang="en-US" altLang="ko-KR" dirty="0">
                <a:solidFill>
                  <a:schemeClr val="tx1">
                    <a:lumMod val="85000"/>
                  </a:schemeClr>
                </a:solidFill>
              </a:rPr>
              <a:t>(A) had begun / have begun</a:t>
            </a:r>
            <a:r>
              <a:rPr lang="en-US" altLang="ko-KR" dirty="0"/>
              <a:t> to disappear from Yellowstone National Park in the US, and this resulted in a growing elk population.</a:t>
            </a:r>
            <a:endParaRPr lang="ko-KR" altLang="en-US" dirty="0"/>
          </a:p>
        </p:txBody>
      </p:sp>
      <p:sp>
        <p:nvSpPr>
          <p:cNvPr id="9" name="아래쪽 화살표 8"/>
          <p:cNvSpPr/>
          <p:nvPr/>
        </p:nvSpPr>
        <p:spPr>
          <a:xfrm rot="19199561">
            <a:off x="3570007" y="2165467"/>
            <a:ext cx="180020" cy="1876691"/>
          </a:xfrm>
          <a:prstGeom prst="downArrow">
            <a:avLst>
              <a:gd name="adj1" fmla="val 50000"/>
              <a:gd name="adj2" fmla="val 125992"/>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2"/>
          <p:cNvSpPr>
            <a:spLocks noGrp="1"/>
          </p:cNvSpPr>
          <p:nvPr>
            <p:ph type="title"/>
          </p:nvPr>
        </p:nvSpPr>
        <p:spPr>
          <a:xfrm>
            <a:off x="107504" y="297639"/>
            <a:ext cx="8928992" cy="833443"/>
          </a:xfrm>
        </p:spPr>
        <p:txBody>
          <a:bodyPr>
            <a:normAutofit fontScale="90000"/>
          </a:bodyPr>
          <a:lstStyle/>
          <a:p>
            <a:r>
              <a:rPr lang="en-US" altLang="ko-KR" dirty="0" smtClean="0"/>
              <a:t>What happened before the 1990s?  </a:t>
            </a:r>
            <a:endParaRPr lang="ko-KR" altLang="en-US" dirty="0"/>
          </a:p>
        </p:txBody>
      </p:sp>
      <p:sp>
        <p:nvSpPr>
          <p:cNvPr id="4" name="액자 3"/>
          <p:cNvSpPr/>
          <p:nvPr/>
        </p:nvSpPr>
        <p:spPr>
          <a:xfrm>
            <a:off x="726632" y="1777380"/>
            <a:ext cx="5285528" cy="648072"/>
          </a:xfrm>
          <a:prstGeom prst="frame">
            <a:avLst/>
          </a:prstGeom>
          <a:solidFill>
            <a:srgbClr val="FF505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solidFill>
                <a:schemeClr val="tx1"/>
              </a:solidFill>
            </a:endParaRPr>
          </a:p>
        </p:txBody>
      </p:sp>
      <p:sp>
        <p:nvSpPr>
          <p:cNvPr id="10" name="TextBox 9"/>
          <p:cNvSpPr txBox="1"/>
          <p:nvPr/>
        </p:nvSpPr>
        <p:spPr>
          <a:xfrm>
            <a:off x="3275856" y="3793604"/>
            <a:ext cx="4624984" cy="1015663"/>
          </a:xfrm>
          <a:prstGeom prst="rect">
            <a:avLst/>
          </a:prstGeom>
          <a:noFill/>
        </p:spPr>
        <p:txBody>
          <a:bodyPr wrap="none" rtlCol="0">
            <a:spAutoFit/>
          </a:bodyPr>
          <a:lstStyle/>
          <a:p>
            <a:r>
              <a:rPr lang="en-US" altLang="ko-KR" sz="2000" dirty="0" smtClean="0">
                <a:solidFill>
                  <a:srgbClr val="FF5050"/>
                </a:solidFill>
              </a:rPr>
              <a:t>Past perfect tense </a:t>
            </a:r>
          </a:p>
          <a:p>
            <a:r>
              <a:rPr lang="en-US" altLang="ko-KR" sz="2000" dirty="0">
                <a:solidFill>
                  <a:srgbClr val="FF5050"/>
                </a:solidFill>
              </a:rPr>
              <a:t>	</a:t>
            </a:r>
            <a:r>
              <a:rPr lang="en-US" altLang="ko-KR" sz="2000" dirty="0" smtClean="0">
                <a:solidFill>
                  <a:srgbClr val="FF5050"/>
                </a:solidFill>
              </a:rPr>
              <a:t>- it happened before 1990s</a:t>
            </a:r>
          </a:p>
          <a:p>
            <a:r>
              <a:rPr lang="en-US" altLang="ko-KR" sz="2000" dirty="0">
                <a:solidFill>
                  <a:srgbClr val="FF5050"/>
                </a:solidFill>
              </a:rPr>
              <a:t>	</a:t>
            </a:r>
            <a:r>
              <a:rPr lang="en-US" altLang="ko-KR" sz="2000" dirty="0" smtClean="0">
                <a:solidFill>
                  <a:srgbClr val="FF5050"/>
                </a:solidFill>
              </a:rPr>
              <a:t>- “had” + (past participle)  </a:t>
            </a:r>
            <a:endParaRPr lang="ko-KR" altLang="en-US" sz="2000" dirty="0">
              <a:solidFill>
                <a:srgbClr val="FF5050"/>
              </a:solidFill>
            </a:endParaRPr>
          </a:p>
        </p:txBody>
      </p:sp>
    </p:spTree>
    <p:extLst>
      <p:ext uri="{BB962C8B-B14F-4D97-AF65-F5344CB8AC3E}">
        <p14:creationId xmlns:p14="http://schemas.microsoft.com/office/powerpoint/2010/main" val="31528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By the early 1990s, gray wolves </a:t>
            </a:r>
            <a:r>
              <a:rPr lang="en-US" altLang="ko-KR" dirty="0">
                <a:solidFill>
                  <a:schemeClr val="tx1">
                    <a:lumMod val="85000"/>
                  </a:schemeClr>
                </a:solidFill>
              </a:rPr>
              <a:t>(A) had begun / have begun</a:t>
            </a:r>
            <a:r>
              <a:rPr lang="en-US" altLang="ko-KR" dirty="0"/>
              <a:t> to disappear from Yellowstone National Park in the US, and this resulted in a growing elk population.</a:t>
            </a:r>
            <a:endParaRPr lang="ko-KR" altLang="en-US" dirty="0"/>
          </a:p>
        </p:txBody>
      </p:sp>
      <p:sp>
        <p:nvSpPr>
          <p:cNvPr id="3" name="제목 2"/>
          <p:cNvSpPr>
            <a:spLocks noGrp="1"/>
          </p:cNvSpPr>
          <p:nvPr>
            <p:ph type="title"/>
          </p:nvPr>
        </p:nvSpPr>
        <p:spPr>
          <a:xfrm>
            <a:off x="107504" y="297639"/>
            <a:ext cx="8928992" cy="833443"/>
          </a:xfrm>
        </p:spPr>
        <p:txBody>
          <a:bodyPr>
            <a:normAutofit fontScale="90000"/>
          </a:bodyPr>
          <a:lstStyle/>
          <a:p>
            <a:r>
              <a:rPr lang="en-US" altLang="ko-KR" dirty="0" smtClean="0"/>
              <a:t>What happened before the 1990s?  </a:t>
            </a:r>
            <a:endParaRPr lang="ko-KR" altLang="en-US" dirty="0"/>
          </a:p>
        </p:txBody>
      </p:sp>
      <p:sp>
        <p:nvSpPr>
          <p:cNvPr id="5" name="직사각형 4"/>
          <p:cNvSpPr/>
          <p:nvPr/>
        </p:nvSpPr>
        <p:spPr>
          <a:xfrm>
            <a:off x="5076056" y="1849388"/>
            <a:ext cx="2448272" cy="72008"/>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4644008" y="2281436"/>
            <a:ext cx="3888432" cy="72008"/>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제목 2"/>
          <p:cNvSpPr txBox="1">
            <a:spLocks/>
          </p:cNvSpPr>
          <p:nvPr/>
        </p:nvSpPr>
        <p:spPr>
          <a:xfrm>
            <a:off x="2123728" y="3721596"/>
            <a:ext cx="3456384" cy="833443"/>
          </a:xfrm>
          <a:prstGeom prst="rect">
            <a:avLst/>
          </a:prstGeom>
        </p:spPr>
        <p:txBody>
          <a:bodyPr vert="horz" rtlCol="0" anchor="ctr">
            <a:normAutofit fontScale="97500"/>
            <a:scene3d>
              <a:camera prst="orthographicFront" fov="0">
                <a:rot lat="0" lon="0" rev="0"/>
              </a:camera>
              <a:lightRig rig="glow" dir="t">
                <a:rot lat="0" lon="0" rev="4500000"/>
              </a:lightRig>
            </a:scene3d>
            <a:sp3d prstMaterial="matte">
              <a:contourClr>
                <a:schemeClr val="accent1">
                  <a:alpha val="95000"/>
                </a:schemeClr>
              </a:contourClr>
            </a:sp3d>
          </a:bodyPr>
          <a:lstStyle>
            <a:lvl1pPr algn="ctr" rtl="0" eaLnBrk="1" latinLnBrk="1" hangingPunct="1">
              <a:spcBef>
                <a:spcPct val="0"/>
              </a:spcBef>
              <a:buNone/>
              <a:defRPr kumimoji="0" sz="4400" b="1" kern="1200" spc="50" dirty="0" smtClean="0">
                <a:ln>
                  <a:noFill/>
                  <a:prstDash val="solid"/>
                </a:ln>
                <a:gradFill flip="none" rotWithShape="1">
                  <a:gsLst>
                    <a:gs pos="0">
                      <a:schemeClr val="tx2"/>
                    </a:gs>
                    <a:gs pos="26000">
                      <a:schemeClr val="tx2"/>
                    </a:gs>
                    <a:gs pos="41000">
                      <a:schemeClr val="tx2">
                        <a:shade val="90000"/>
                      </a:schemeClr>
                    </a:gs>
                    <a:gs pos="67000">
                      <a:schemeClr val="tx2">
                        <a:shade val="50000"/>
                      </a:schemeClr>
                    </a:gs>
                    <a:gs pos="95000">
                      <a:schemeClr val="tx2"/>
                    </a:gs>
                  </a:gsLst>
                  <a:lin ang="5400000" scaled="1"/>
                  <a:tileRect/>
                </a:gradFill>
                <a:effectLst>
                  <a:outerShdw blurRad="50800" dist="50800" dir="5400000" algn="tl" rotWithShape="0">
                    <a:srgbClr val="000000">
                      <a:alpha val="43137"/>
                    </a:srgb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a:lstStyle>
          <a:p>
            <a:r>
              <a:rPr lang="en-US" altLang="ko-KR" dirty="0" smtClean="0"/>
              <a:t>Where?</a:t>
            </a:r>
            <a:endParaRPr lang="ko-KR" altLang="en-US" dirty="0"/>
          </a:p>
        </p:txBody>
      </p:sp>
      <p:sp>
        <p:nvSpPr>
          <p:cNvPr id="12" name="TextBox 11"/>
          <p:cNvSpPr txBox="1"/>
          <p:nvPr/>
        </p:nvSpPr>
        <p:spPr>
          <a:xfrm>
            <a:off x="3331091" y="4354984"/>
            <a:ext cx="3489930" cy="400110"/>
          </a:xfrm>
          <a:prstGeom prst="rect">
            <a:avLst/>
          </a:prstGeom>
          <a:noFill/>
        </p:spPr>
        <p:txBody>
          <a:bodyPr wrap="none" rtlCol="0">
            <a:spAutoFit/>
          </a:bodyPr>
          <a:lstStyle/>
          <a:p>
            <a:r>
              <a:rPr lang="en-US" altLang="ko-KR" sz="2000" dirty="0" smtClean="0">
                <a:solidFill>
                  <a:srgbClr val="FF5050"/>
                </a:solidFill>
              </a:rPr>
              <a:t>Yellowstone National Park</a:t>
            </a:r>
            <a:endParaRPr lang="ko-KR" altLang="en-US" sz="2000" dirty="0">
              <a:solidFill>
                <a:srgbClr val="FF5050"/>
              </a:solidFill>
            </a:endParaRPr>
          </a:p>
        </p:txBody>
      </p:sp>
      <p:pic>
        <p:nvPicPr>
          <p:cNvPr id="9" name="Picture 2" descr="Image result for el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65739"/>
            <a:ext cx="6192688" cy="22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3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제목 2"/>
          <p:cNvSpPr>
            <a:spLocks noGrp="1"/>
          </p:cNvSpPr>
          <p:nvPr>
            <p:ph type="title"/>
          </p:nvPr>
        </p:nvSpPr>
        <p:spPr/>
        <p:txBody>
          <a:bodyPr/>
          <a:lstStyle/>
          <a:p>
            <a:endParaRPr lang="ko-KR"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1015589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430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By the early 1990s, gray wolves </a:t>
            </a:r>
            <a:r>
              <a:rPr lang="en-US" altLang="ko-KR" dirty="0">
                <a:solidFill>
                  <a:schemeClr val="tx1">
                    <a:lumMod val="85000"/>
                  </a:schemeClr>
                </a:solidFill>
              </a:rPr>
              <a:t>(A) had begun / have begun</a:t>
            </a:r>
            <a:r>
              <a:rPr lang="en-US" altLang="ko-KR" dirty="0"/>
              <a:t> to disappear from Yellowstone National Park in the US, and this resulted in a growing elk population.</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r>
              <a:rPr lang="en-US" altLang="ko-KR" dirty="0" smtClean="0"/>
              <a:t>What was the result?  </a:t>
            </a:r>
            <a:endParaRPr lang="ko-KR" altLang="en-US" dirty="0"/>
          </a:p>
        </p:txBody>
      </p:sp>
      <p:sp>
        <p:nvSpPr>
          <p:cNvPr id="8" name="직사각형 7"/>
          <p:cNvSpPr/>
          <p:nvPr/>
        </p:nvSpPr>
        <p:spPr>
          <a:xfrm>
            <a:off x="6228184" y="3315837"/>
            <a:ext cx="2376264"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827584" y="3793604"/>
            <a:ext cx="2376264"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3491880" y="3258641"/>
            <a:ext cx="1656184" cy="57196"/>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Image result for el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65739"/>
            <a:ext cx="6192688" cy="22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hlinkClick r:id="rId2"/>
              </a:rPr>
              <a:t>https://</a:t>
            </a:r>
            <a:r>
              <a:rPr lang="en-US" altLang="ko-KR" dirty="0" smtClean="0">
                <a:hlinkClick r:id="rId2"/>
              </a:rPr>
              <a:t>www.youtube.com/watch?v=ysa5OBhXz-Q</a:t>
            </a:r>
            <a:endParaRPr lang="en-US" altLang="ko-KR" dirty="0" smtClean="0"/>
          </a:p>
          <a:p>
            <a:endParaRPr lang="ko-KR" altLang="en-US" dirty="0"/>
          </a:p>
        </p:txBody>
      </p:sp>
      <p:sp>
        <p:nvSpPr>
          <p:cNvPr id="3" name="제목 2"/>
          <p:cNvSpPr>
            <a:spLocks noGrp="1"/>
          </p:cNvSpPr>
          <p:nvPr>
            <p:ph type="ctrTitle"/>
          </p:nvPr>
        </p:nvSpPr>
        <p:spPr/>
        <p:txBody>
          <a:bodyPr/>
          <a:lstStyle/>
          <a:p>
            <a:r>
              <a:rPr lang="en-US" altLang="ko-KR" dirty="0" smtClean="0"/>
              <a:t>Wolves Change Rivers</a:t>
            </a:r>
            <a:endParaRPr lang="ko-KR" altLang="en-US" dirty="0"/>
          </a:p>
        </p:txBody>
      </p:sp>
    </p:spTree>
    <p:extLst>
      <p:ext uri="{BB962C8B-B14F-4D97-AF65-F5344CB8AC3E}">
        <p14:creationId xmlns:p14="http://schemas.microsoft.com/office/powerpoint/2010/main" val="2550486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The elk ate too many leaves from the trees, which reduced shade along the rivers and creeks.</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endParaRPr lang="ko-KR" altLang="en-US" dirty="0"/>
          </a:p>
        </p:txBody>
      </p:sp>
      <p:sp>
        <p:nvSpPr>
          <p:cNvPr id="8" name="직사각형 7"/>
          <p:cNvSpPr/>
          <p:nvPr/>
        </p:nvSpPr>
        <p:spPr>
          <a:xfrm>
            <a:off x="4283968" y="2281436"/>
            <a:ext cx="2952328"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1929068" y="1849388"/>
            <a:ext cx="1274780"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5400092" y="1820790"/>
            <a:ext cx="1260140" cy="57196"/>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Image result for shady riv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3865612"/>
            <a:ext cx="2663544" cy="1794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This caused water temperatures to increase and the populations of many fish species in the park (B) declined / had declined.</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r>
              <a:rPr lang="en-US" altLang="ko-KR" dirty="0" smtClean="0"/>
              <a:t>What caused it?  </a:t>
            </a:r>
            <a:endParaRPr lang="ko-KR" altLang="en-US" dirty="0"/>
          </a:p>
        </p:txBody>
      </p:sp>
      <p:sp>
        <p:nvSpPr>
          <p:cNvPr id="9" name="직사각형 8"/>
          <p:cNvSpPr/>
          <p:nvPr/>
        </p:nvSpPr>
        <p:spPr>
          <a:xfrm>
            <a:off x="971600" y="1849388"/>
            <a:ext cx="2232248"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아래쪽 화살표 9"/>
          <p:cNvSpPr/>
          <p:nvPr/>
        </p:nvSpPr>
        <p:spPr>
          <a:xfrm rot="19199561">
            <a:off x="3280702" y="1610612"/>
            <a:ext cx="254573" cy="2571918"/>
          </a:xfrm>
          <a:prstGeom prst="downArrow">
            <a:avLst>
              <a:gd name="adj1" fmla="val 50000"/>
              <a:gd name="adj2" fmla="val 125992"/>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액자 10"/>
          <p:cNvSpPr/>
          <p:nvPr/>
        </p:nvSpPr>
        <p:spPr>
          <a:xfrm>
            <a:off x="726632" y="1247035"/>
            <a:ext cx="2765248" cy="648072"/>
          </a:xfrm>
          <a:prstGeom prst="frame">
            <a:avLst/>
          </a:prstGeom>
          <a:solidFill>
            <a:srgbClr val="FF505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solidFill>
                <a:schemeClr val="tx1"/>
              </a:solidFill>
            </a:endParaRPr>
          </a:p>
        </p:txBody>
      </p:sp>
      <p:sp>
        <p:nvSpPr>
          <p:cNvPr id="12" name="TextBox 11"/>
          <p:cNvSpPr txBox="1"/>
          <p:nvPr/>
        </p:nvSpPr>
        <p:spPr>
          <a:xfrm>
            <a:off x="3275856" y="3828656"/>
            <a:ext cx="3299878" cy="400110"/>
          </a:xfrm>
          <a:prstGeom prst="rect">
            <a:avLst/>
          </a:prstGeom>
          <a:noFill/>
        </p:spPr>
        <p:txBody>
          <a:bodyPr wrap="none" rtlCol="0">
            <a:spAutoFit/>
          </a:bodyPr>
          <a:lstStyle/>
          <a:p>
            <a:r>
              <a:rPr lang="en-US" altLang="ko-KR" sz="2000" dirty="0" smtClean="0">
                <a:solidFill>
                  <a:srgbClr val="FF5050"/>
                </a:solidFill>
              </a:rPr>
              <a:t>The elk ate the leaves… </a:t>
            </a:r>
            <a:endParaRPr lang="ko-KR" altLang="en-US" sz="2000" dirty="0">
              <a:solidFill>
                <a:srgbClr val="FF5050"/>
              </a:solidFill>
            </a:endParaRPr>
          </a:p>
        </p:txBody>
      </p:sp>
      <p:pic>
        <p:nvPicPr>
          <p:cNvPr id="5122"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941429"/>
            <a:ext cx="1028056" cy="4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This caused water temperatures to increase and the populations of many fish species in the park (B) declined / had declined.</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r>
              <a:rPr lang="en-US" altLang="ko-KR" dirty="0" smtClean="0"/>
              <a:t>What happened?  </a:t>
            </a:r>
            <a:endParaRPr lang="ko-KR" altLang="en-US" dirty="0"/>
          </a:p>
        </p:txBody>
      </p:sp>
      <p:sp>
        <p:nvSpPr>
          <p:cNvPr id="9" name="직사각형 8"/>
          <p:cNvSpPr/>
          <p:nvPr/>
        </p:nvSpPr>
        <p:spPr>
          <a:xfrm>
            <a:off x="3491880" y="1826528"/>
            <a:ext cx="3960440"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122"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941429"/>
            <a:ext cx="1028056" cy="484214"/>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p:cNvSpPr/>
          <p:nvPr/>
        </p:nvSpPr>
        <p:spPr>
          <a:xfrm>
            <a:off x="827584" y="2281436"/>
            <a:ext cx="1656184"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505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This caused water temperatures to increase and the populations of many fish species in the park (B) declined / had declined.</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r>
              <a:rPr lang="en-US" altLang="ko-KR" dirty="0" smtClean="0"/>
              <a:t>What happened ?  </a:t>
            </a:r>
            <a:endParaRPr lang="ko-KR" altLang="en-US" dirty="0"/>
          </a:p>
        </p:txBody>
      </p:sp>
      <p:sp>
        <p:nvSpPr>
          <p:cNvPr id="9" name="직사각형 8"/>
          <p:cNvSpPr/>
          <p:nvPr/>
        </p:nvSpPr>
        <p:spPr>
          <a:xfrm>
            <a:off x="4355976" y="2281436"/>
            <a:ext cx="2376264"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122"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941429"/>
            <a:ext cx="1028056" cy="484214"/>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p:cNvSpPr/>
          <p:nvPr/>
        </p:nvSpPr>
        <p:spPr>
          <a:xfrm>
            <a:off x="827584" y="2785492"/>
            <a:ext cx="828092"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368" y="4691446"/>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16379"/>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9544" y="5087365"/>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3544" y="4845258"/>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0404" y="5330944"/>
            <a:ext cx="1028056" cy="4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This caused water temperatures to increase and the populations of many fish species in the park (B) declined / had declined.</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r>
              <a:rPr lang="en-US" altLang="ko-KR" dirty="0" smtClean="0"/>
              <a:t>What happened?  </a:t>
            </a:r>
            <a:endParaRPr lang="ko-KR" altLang="en-US" dirty="0"/>
          </a:p>
        </p:txBody>
      </p:sp>
      <p:sp>
        <p:nvSpPr>
          <p:cNvPr id="9" name="직사각형 8"/>
          <p:cNvSpPr/>
          <p:nvPr/>
        </p:nvSpPr>
        <p:spPr>
          <a:xfrm>
            <a:off x="6516216" y="2785492"/>
            <a:ext cx="1584176"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899592" y="3289548"/>
            <a:ext cx="2520280"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액자 6"/>
          <p:cNvSpPr/>
          <p:nvPr/>
        </p:nvSpPr>
        <p:spPr>
          <a:xfrm>
            <a:off x="6372200" y="2281436"/>
            <a:ext cx="1905484" cy="648072"/>
          </a:xfrm>
          <a:prstGeom prst="frame">
            <a:avLst/>
          </a:prstGeom>
          <a:solidFill>
            <a:srgbClr val="FF505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solidFill>
                <a:schemeClr val="tx1"/>
              </a:solidFill>
            </a:endParaRPr>
          </a:p>
        </p:txBody>
      </p:sp>
      <p:pic>
        <p:nvPicPr>
          <p:cNvPr id="8"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941429"/>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368" y="4691446"/>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16379"/>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9544" y="5087365"/>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3544" y="4845258"/>
            <a:ext cx="1028056" cy="4842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fish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0404" y="5330944"/>
            <a:ext cx="1028056" cy="4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 presetClass="exit" presetSubtype="4" fill="hold" nodeType="after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1000"/>
                            </p:stCondLst>
                            <p:childTnLst>
                              <p:par>
                                <p:cTn id="22" presetID="2" presetClass="exit" presetSubtype="4" fill="hold" nodeType="afterEffect">
                                  <p:stCondLst>
                                    <p:cond delay="0"/>
                                  </p:stCondLst>
                                  <p:childTnLst>
                                    <p:anim calcmode="lin" valueType="num">
                                      <p:cBhvr additive="base">
                                        <p:cTn id="23" dur="500"/>
                                        <p:tgtEl>
                                          <p:spTgt spid="15"/>
                                        </p:tgtEl>
                                        <p:attrNameLst>
                                          <p:attrName>ppt_x</p:attrName>
                                        </p:attrNameLst>
                                      </p:cBhvr>
                                      <p:tavLst>
                                        <p:tav tm="0">
                                          <p:val>
                                            <p:strVal val="ppt_x"/>
                                          </p:val>
                                        </p:tav>
                                        <p:tav tm="100000">
                                          <p:val>
                                            <p:strVal val="ppt_x"/>
                                          </p:val>
                                        </p:tav>
                                      </p:tavLst>
                                    </p:anim>
                                    <p:anim calcmode="lin" valueType="num">
                                      <p:cBhvr additive="base">
                                        <p:cTn id="24" dur="500"/>
                                        <p:tgtEl>
                                          <p:spTgt spid="15"/>
                                        </p:tgtEl>
                                        <p:attrNameLst>
                                          <p:attrName>ppt_y</p:attrName>
                                        </p:attrNameLst>
                                      </p:cBhvr>
                                      <p:tavLst>
                                        <p:tav tm="0">
                                          <p:val>
                                            <p:strVal val="ppt_y"/>
                                          </p:val>
                                        </p:tav>
                                        <p:tav tm="100000">
                                          <p:val>
                                            <p:strVal val="1+ppt_h/2"/>
                                          </p:val>
                                        </p:tav>
                                      </p:tavLst>
                                    </p:anim>
                                    <p:set>
                                      <p:cBhvr>
                                        <p:cTn id="25" dur="1" fill="hold">
                                          <p:stCondLst>
                                            <p:cond delay="499"/>
                                          </p:stCondLst>
                                        </p:cTn>
                                        <p:tgtEl>
                                          <p:spTgt spid="15"/>
                                        </p:tgtEl>
                                        <p:attrNameLst>
                                          <p:attrName>style.visibility</p:attrName>
                                        </p:attrNameLst>
                                      </p:cBhvr>
                                      <p:to>
                                        <p:strVal val="hidden"/>
                                      </p:to>
                                    </p:set>
                                  </p:childTnLst>
                                </p:cTn>
                              </p:par>
                            </p:childTnLst>
                          </p:cTn>
                        </p:par>
                        <p:par>
                          <p:cTn id="26" fill="hold">
                            <p:stCondLst>
                              <p:cond delay="1500"/>
                            </p:stCondLst>
                            <p:childTnLst>
                              <p:par>
                                <p:cTn id="27" presetID="2" presetClass="exit" presetSubtype="4" fill="hold" nodeType="after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2000"/>
                            </p:stCondLst>
                            <p:childTnLst>
                              <p:par>
                                <p:cTn id="32" presetID="2" presetClass="exit" presetSubtype="4" fill="hold" nodeType="after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2500"/>
                            </p:stCondLst>
                            <p:childTnLst>
                              <p:par>
                                <p:cTn id="37" presetID="2" presetClass="exit" presetSubtype="4" fill="hold" nodeType="afterEffect">
                                  <p:stCondLst>
                                    <p:cond delay="0"/>
                                  </p:stCondLst>
                                  <p:childTnLst>
                                    <p:anim calcmode="lin" valueType="num">
                                      <p:cBhvr additive="base">
                                        <p:cTn id="38" dur="500"/>
                                        <p:tgtEl>
                                          <p:spTgt spid="10"/>
                                        </p:tgtEl>
                                        <p:attrNameLst>
                                          <p:attrName>ppt_x</p:attrName>
                                        </p:attrNameLst>
                                      </p:cBhvr>
                                      <p:tavLst>
                                        <p:tav tm="0">
                                          <p:val>
                                            <p:strVal val="ppt_x"/>
                                          </p:val>
                                        </p:tav>
                                        <p:tav tm="100000">
                                          <p:val>
                                            <p:strVal val="ppt_x"/>
                                          </p:val>
                                        </p:tav>
                                      </p:tavLst>
                                    </p:anim>
                                    <p:anim calcmode="lin" valueType="num">
                                      <p:cBhvr additive="base">
                                        <p:cTn id="39" dur="500"/>
                                        <p:tgtEl>
                                          <p:spTgt spid="10"/>
                                        </p:tgtEl>
                                        <p:attrNameLst>
                                          <p:attrName>ppt_y</p:attrName>
                                        </p:attrNameLst>
                                      </p:cBhvr>
                                      <p:tavLst>
                                        <p:tav tm="0">
                                          <p:val>
                                            <p:strVal val="ppt_y"/>
                                          </p:val>
                                        </p:tav>
                                        <p:tav tm="100000">
                                          <p:val>
                                            <p:strVal val="1+ppt_h/2"/>
                                          </p:val>
                                        </p:tav>
                                      </p:tavLst>
                                    </p:anim>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To restore balance to Yellowstone’s ecosystem, sixty-six gray wolves from Canada were released into the park.</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endParaRPr lang="ko-KR" altLang="en-US" dirty="0"/>
          </a:p>
        </p:txBody>
      </p:sp>
      <p:sp>
        <p:nvSpPr>
          <p:cNvPr id="8" name="직사각형 7"/>
          <p:cNvSpPr/>
          <p:nvPr/>
        </p:nvSpPr>
        <p:spPr>
          <a:xfrm>
            <a:off x="1475656" y="1811164"/>
            <a:ext cx="3168352"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9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528" y="4153644"/>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439452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68" y="4715448"/>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4513684"/>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5055445"/>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9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 fill="hold"/>
                                        <p:tgtEl>
                                          <p:spTgt spid="4101"/>
                                        </p:tgtEl>
                                        <p:attrNameLst>
                                          <p:attrName>ppt_x</p:attrName>
                                        </p:attrNameLst>
                                      </p:cBhvr>
                                      <p:tavLst>
                                        <p:tav tm="0">
                                          <p:val>
                                            <p:strVal val="1+#ppt_w/2"/>
                                          </p:val>
                                        </p:tav>
                                        <p:tav tm="100000">
                                          <p:val>
                                            <p:strVal val="#ppt_x"/>
                                          </p:val>
                                        </p:tav>
                                      </p:tavLst>
                                    </p:anim>
                                    <p:anim calcmode="lin" valueType="num">
                                      <p:cBhvr additive="base">
                                        <p:cTn id="13"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To restore balance to Yellowstone’s ecosystem, sixty-six gray wolves from Canada were released into the park</a:t>
            </a:r>
            <a:r>
              <a:rPr lang="en-US" altLang="ko-KR" dirty="0" smtClean="0"/>
              <a:t>.</a:t>
            </a:r>
          </a:p>
          <a:p>
            <a:r>
              <a:rPr lang="en-US" altLang="ko-KR" dirty="0"/>
              <a:t>As a result, the number of elk quickly dropped.</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endParaRPr lang="ko-KR" altLang="en-US" dirty="0"/>
          </a:p>
        </p:txBody>
      </p:sp>
      <p:sp>
        <p:nvSpPr>
          <p:cNvPr id="8" name="직사각형 7"/>
          <p:cNvSpPr/>
          <p:nvPr/>
        </p:nvSpPr>
        <p:spPr>
          <a:xfrm>
            <a:off x="5224464" y="2353444"/>
            <a:ext cx="2299864"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9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528" y="4153644"/>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439452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68" y="4715448"/>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4513684"/>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5055445"/>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직사각형 12"/>
          <p:cNvSpPr/>
          <p:nvPr/>
        </p:nvSpPr>
        <p:spPr>
          <a:xfrm>
            <a:off x="4785828" y="2785492"/>
            <a:ext cx="1658380"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290" name="Picture 2" descr="Image result for elk 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4752" y="3954872"/>
            <a:ext cx="1350868" cy="13413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elk 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23946" y="4156818"/>
            <a:ext cx="1350868" cy="13413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elk 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11560" y="4335250"/>
            <a:ext cx="1350868" cy="134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75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09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2290"/>
                                        </p:tgtEl>
                                        <p:attrNameLst>
                                          <p:attrName>style.visibility</p:attrName>
                                        </p:attrNameLst>
                                      </p:cBhvr>
                                      <p:to>
                                        <p:strVal val="visible"/>
                                      </p:to>
                                    </p:set>
                                  </p:childTnLst>
                                </p:cTn>
                              </p:par>
                              <p:par>
                                <p:cTn id="22" presetID="2" presetClass="exit" presetSubtype="8" fill="hold" nodeType="withEffect">
                                  <p:stCondLst>
                                    <p:cond delay="0"/>
                                  </p:stCondLst>
                                  <p:childTnLst>
                                    <p:anim calcmode="lin" valueType="num">
                                      <p:cBhvr additive="base">
                                        <p:cTn id="23" dur="500"/>
                                        <p:tgtEl>
                                          <p:spTgt spid="12290"/>
                                        </p:tgtEl>
                                        <p:attrNameLst>
                                          <p:attrName>ppt_x</p:attrName>
                                        </p:attrNameLst>
                                      </p:cBhvr>
                                      <p:tavLst>
                                        <p:tav tm="0">
                                          <p:val>
                                            <p:strVal val="ppt_x"/>
                                          </p:val>
                                        </p:tav>
                                        <p:tav tm="100000">
                                          <p:val>
                                            <p:strVal val="0-ppt_w/2"/>
                                          </p:val>
                                        </p:tav>
                                      </p:tavLst>
                                    </p:anim>
                                    <p:anim calcmode="lin" valueType="num">
                                      <p:cBhvr additive="base">
                                        <p:cTn id="24" dur="500"/>
                                        <p:tgtEl>
                                          <p:spTgt spid="12290"/>
                                        </p:tgtEl>
                                        <p:attrNameLst>
                                          <p:attrName>ppt_y</p:attrName>
                                        </p:attrNameLst>
                                      </p:cBhvr>
                                      <p:tavLst>
                                        <p:tav tm="0">
                                          <p:val>
                                            <p:strVal val="ppt_y"/>
                                          </p:val>
                                        </p:tav>
                                        <p:tav tm="100000">
                                          <p:val>
                                            <p:strVal val="ppt_y"/>
                                          </p:val>
                                        </p:tav>
                                      </p:tavLst>
                                    </p:anim>
                                    <p:set>
                                      <p:cBhvr>
                                        <p:cTn id="25" dur="1" fill="hold">
                                          <p:stCondLst>
                                            <p:cond delay="499"/>
                                          </p:stCondLst>
                                        </p:cTn>
                                        <p:tgtEl>
                                          <p:spTgt spid="1229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2" presetClass="exit" presetSubtype="8" fill="hold" nodeType="withEffect">
                                  <p:stCondLst>
                                    <p:cond delay="0"/>
                                  </p:stCondLst>
                                  <p:childTnLst>
                                    <p:anim calcmode="lin" valueType="num">
                                      <p:cBhvr additive="base">
                                        <p:cTn id="29" dur="500"/>
                                        <p:tgtEl>
                                          <p:spTgt spid="14"/>
                                        </p:tgtEl>
                                        <p:attrNameLst>
                                          <p:attrName>ppt_x</p:attrName>
                                        </p:attrNameLst>
                                      </p:cBhvr>
                                      <p:tavLst>
                                        <p:tav tm="0">
                                          <p:val>
                                            <p:strVal val="ppt_x"/>
                                          </p:val>
                                        </p:tav>
                                        <p:tav tm="100000">
                                          <p:val>
                                            <p:strVal val="0-ppt_w/2"/>
                                          </p:val>
                                        </p:tav>
                                      </p:tavLst>
                                    </p:anim>
                                    <p:anim calcmode="lin" valueType="num">
                                      <p:cBhvr additive="base">
                                        <p:cTn id="30" dur="500"/>
                                        <p:tgtEl>
                                          <p:spTgt spid="14"/>
                                        </p:tgtEl>
                                        <p:attrNameLst>
                                          <p:attrName>ppt_y</p:attrName>
                                        </p:attrNameLst>
                                      </p:cBhvr>
                                      <p:tavLst>
                                        <p:tav tm="0">
                                          <p:val>
                                            <p:strVal val="ppt_y"/>
                                          </p:val>
                                        </p:tav>
                                        <p:tav tm="100000">
                                          <p:val>
                                            <p:strVal val="ppt_y"/>
                                          </p:val>
                                        </p:tav>
                                      </p:tavLst>
                                    </p:anim>
                                    <p:set>
                                      <p:cBhvr>
                                        <p:cTn id="31" dur="1" fill="hold">
                                          <p:stCondLst>
                                            <p:cond delay="499"/>
                                          </p:stCondLst>
                                        </p:cTn>
                                        <p:tgtEl>
                                          <p:spTgt spid="1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2" presetClass="exit" presetSubtype="8" fill="hold" nodeType="withEffect">
                                  <p:stCondLst>
                                    <p:cond delay="0"/>
                                  </p:stCondLst>
                                  <p:childTnLst>
                                    <p:anim calcmode="lin" valueType="num">
                                      <p:cBhvr additive="base">
                                        <p:cTn id="35" dur="500"/>
                                        <p:tgtEl>
                                          <p:spTgt spid="16"/>
                                        </p:tgtEl>
                                        <p:attrNameLst>
                                          <p:attrName>ppt_x</p:attrName>
                                        </p:attrNameLst>
                                      </p:cBhvr>
                                      <p:tavLst>
                                        <p:tav tm="0">
                                          <p:val>
                                            <p:strVal val="ppt_x"/>
                                          </p:val>
                                        </p:tav>
                                        <p:tav tm="100000">
                                          <p:val>
                                            <p:strVal val="0-ppt_w/2"/>
                                          </p:val>
                                        </p:tav>
                                      </p:tavLst>
                                    </p:anim>
                                    <p:anim calcmode="lin" valueType="num">
                                      <p:cBhvr additive="base">
                                        <p:cTn id="36" dur="500"/>
                                        <p:tgtEl>
                                          <p:spTgt spid="16"/>
                                        </p:tgtEl>
                                        <p:attrNameLst>
                                          <p:attrName>ppt_y</p:attrName>
                                        </p:attrNameLst>
                                      </p:cBhvr>
                                      <p:tavLst>
                                        <p:tav tm="0">
                                          <p:val>
                                            <p:strVal val="ppt_y"/>
                                          </p:val>
                                        </p:tav>
                                        <p:tav tm="100000">
                                          <p:val>
                                            <p:strVal val="ppt_y"/>
                                          </p:val>
                                        </p:tav>
                                      </p:tavLst>
                                    </p:anim>
                                    <p:set>
                                      <p:cBhvr>
                                        <p:cTn id="37" dur="1" fill="hold">
                                          <p:stCondLst>
                                            <p:cond delay="499"/>
                                          </p:stCondLst>
                                        </p:cTn>
                                        <p:tgtEl>
                                          <p:spTgt spid="16"/>
                                        </p:tgtEl>
                                        <p:attrNameLst>
                                          <p:attrName>style.visibility</p:attrName>
                                        </p:attrNameLst>
                                      </p:cBhvr>
                                      <p:to>
                                        <p:strVal val="hidden"/>
                                      </p:to>
                                    </p:set>
                                  </p:childTnLst>
                                </p:cTn>
                              </p:par>
                            </p:childTnLst>
                          </p:cTn>
                        </p:par>
                        <p:par>
                          <p:cTn id="38" fill="hold">
                            <p:stCondLst>
                              <p:cond delay="500"/>
                            </p:stCondLst>
                            <p:childTnLst>
                              <p:par>
                                <p:cTn id="39" presetID="42" presetClass="path" presetSubtype="0" accel="50000" decel="50000" fill="hold" nodeType="afterEffect">
                                  <p:stCondLst>
                                    <p:cond delay="0"/>
                                  </p:stCondLst>
                                  <p:childTnLst>
                                    <p:animMotion origin="layout" path="M 3.61111E-6 1.11111E-6 L -0.86736 0.03722 " pathEditMode="relative" rAng="0" ptsTypes="AA">
                                      <p:cBhvr>
                                        <p:cTn id="40" dur="2000" fill="hold"/>
                                        <p:tgtEl>
                                          <p:spTgt spid="4101"/>
                                        </p:tgtEl>
                                        <p:attrNameLst>
                                          <p:attrName>ppt_x</p:attrName>
                                          <p:attrName>ppt_y</p:attrName>
                                        </p:attrNameLst>
                                      </p:cBhvr>
                                      <p:rCtr x="-43368" y="1861"/>
                                    </p:animMotion>
                                  </p:childTnLst>
                                </p:cTn>
                              </p:par>
                            </p:childTnLst>
                          </p:cTn>
                        </p:par>
                        <p:par>
                          <p:cTn id="41" fill="hold">
                            <p:stCondLst>
                              <p:cond delay="2500"/>
                            </p:stCondLst>
                            <p:childTnLst>
                              <p:par>
                                <p:cTn id="42" presetID="10" presetClass="exit" presetSubtype="0" fill="hold" nodeType="after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Now, the ecosystem has returned to its natural balance.  This story shows how crucial some species are for the health of an entire ecosystem.</a:t>
            </a:r>
            <a:endParaRPr lang="ko-KR" altLang="en-US" dirty="0"/>
          </a:p>
        </p:txBody>
      </p:sp>
      <p:sp>
        <p:nvSpPr>
          <p:cNvPr id="3" name="제목 2"/>
          <p:cNvSpPr>
            <a:spLocks noGrp="1"/>
          </p:cNvSpPr>
          <p:nvPr>
            <p:ph type="title"/>
          </p:nvPr>
        </p:nvSpPr>
        <p:spPr>
          <a:xfrm>
            <a:off x="107504" y="297639"/>
            <a:ext cx="8928992" cy="833443"/>
          </a:xfrm>
        </p:spPr>
        <p:txBody>
          <a:bodyPr>
            <a:normAutofit/>
          </a:bodyPr>
          <a:lstStyle/>
          <a:p>
            <a:endParaRPr lang="ko-KR" altLang="en-US" dirty="0"/>
          </a:p>
        </p:txBody>
      </p:sp>
      <p:sp>
        <p:nvSpPr>
          <p:cNvPr id="9" name="직사각형 8"/>
          <p:cNvSpPr/>
          <p:nvPr/>
        </p:nvSpPr>
        <p:spPr>
          <a:xfrm>
            <a:off x="3059832" y="2281436"/>
            <a:ext cx="1584176"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2915816" y="1849388"/>
            <a:ext cx="2088232" cy="45719"/>
          </a:xfrm>
          <a:prstGeom prst="rect">
            <a:avLst/>
          </a:prstGeom>
          <a:solidFill>
            <a:srgbClr val="FF5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314" name="Picture 2" descr="Image result for elk and wol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649588"/>
            <a:ext cx="32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493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2388094"/>
          </a:xfrm>
        </p:spPr>
        <p:txBody>
          <a:bodyPr/>
          <a:lstStyle/>
          <a:p>
            <a:r>
              <a:rPr lang="en-US" altLang="ko-KR" dirty="0"/>
              <a:t>If we (C) respect / will respect all species equally, we’ll be able to continue to enjoy the </a:t>
            </a:r>
            <a:r>
              <a:rPr lang="en-US" altLang="ko-KR" dirty="0">
                <a:effectLst>
                  <a:outerShdw blurRad="38100" dist="38100" dir="2700000" algn="tl">
                    <a:srgbClr val="000000">
                      <a:alpha val="43137"/>
                    </a:srgbClr>
                  </a:outerShdw>
                </a:effectLst>
              </a:rPr>
              <a:t>natural world</a:t>
            </a:r>
            <a:r>
              <a:rPr lang="en-US" altLang="ko-KR" dirty="0"/>
              <a:t>.</a:t>
            </a:r>
            <a:endParaRPr lang="ko-KR" altLang="en-US" dirty="0"/>
          </a:p>
        </p:txBody>
      </p:sp>
      <p:sp>
        <p:nvSpPr>
          <p:cNvPr id="3" name="제목 2"/>
          <p:cNvSpPr>
            <a:spLocks noGrp="1"/>
          </p:cNvSpPr>
          <p:nvPr>
            <p:ph type="title"/>
          </p:nvPr>
        </p:nvSpPr>
        <p:spPr>
          <a:xfrm>
            <a:off x="107504" y="297639"/>
            <a:ext cx="8928992" cy="833443"/>
          </a:xfrm>
        </p:spPr>
        <p:txBody>
          <a:bodyPr>
            <a:normAutofit fontScale="90000"/>
          </a:bodyPr>
          <a:lstStyle/>
          <a:p>
            <a:r>
              <a:rPr lang="en-US" altLang="ko-KR" dirty="0" smtClean="0"/>
              <a:t>How can we respect all species? </a:t>
            </a:r>
            <a:endParaRPr lang="ko-KR" altLang="en-US" dirty="0"/>
          </a:p>
        </p:txBody>
      </p:sp>
      <p:sp>
        <p:nvSpPr>
          <p:cNvPr id="7" name="액자 6"/>
          <p:cNvSpPr/>
          <p:nvPr/>
        </p:nvSpPr>
        <p:spPr>
          <a:xfrm>
            <a:off x="2699792" y="1345332"/>
            <a:ext cx="1905484" cy="648072"/>
          </a:xfrm>
          <a:prstGeom prst="frame">
            <a:avLst/>
          </a:prstGeom>
          <a:solidFill>
            <a:srgbClr val="FF5050"/>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solidFill>
                <a:schemeClr val="tx1"/>
              </a:solidFill>
            </a:endParaRPr>
          </a:p>
        </p:txBody>
      </p:sp>
      <p:pic>
        <p:nvPicPr>
          <p:cNvPr id="14338" name="Picture 2" descr="Image result for yellowstone food cha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8800" y="3001516"/>
            <a:ext cx="4967696" cy="3008216"/>
          </a:xfrm>
          <a:prstGeom prst="rect">
            <a:avLst/>
          </a:prstGeom>
          <a:noFill/>
          <a:effectLst>
            <a:glow rad="292100">
              <a:schemeClr val="tx1">
                <a:alpha val="89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Animals that are most important for their habitat (where they live) </a:t>
            </a:r>
          </a:p>
          <a:p>
            <a:endParaRPr lang="en-US" altLang="ko-KR" dirty="0"/>
          </a:p>
          <a:p>
            <a:endParaRPr lang="ko-KR" altLang="en-US" dirty="0"/>
          </a:p>
        </p:txBody>
      </p:sp>
      <p:sp>
        <p:nvSpPr>
          <p:cNvPr id="3" name="제목 2"/>
          <p:cNvSpPr>
            <a:spLocks noGrp="1"/>
          </p:cNvSpPr>
          <p:nvPr>
            <p:ph type="title"/>
          </p:nvPr>
        </p:nvSpPr>
        <p:spPr/>
        <p:txBody>
          <a:bodyPr/>
          <a:lstStyle/>
          <a:p>
            <a:r>
              <a:rPr lang="en-US" altLang="ko-KR" dirty="0" smtClean="0"/>
              <a:t>Keystone Species </a:t>
            </a:r>
            <a:endParaRPr lang="ko-KR" altLang="en-US" dirty="0"/>
          </a:p>
        </p:txBody>
      </p:sp>
      <p:pic>
        <p:nvPicPr>
          <p:cNvPr id="15362" name="Picture 2" descr="Image result for keyston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80" y="3217540"/>
            <a:ext cx="4295800" cy="2443236"/>
          </a:xfrm>
          <a:prstGeom prst="rect">
            <a:avLst/>
          </a:prstGeom>
          <a:noFill/>
          <a:effectLst>
            <a:glow rad="139700">
              <a:schemeClr val="tx1">
                <a:alpha val="8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9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Something that happened in the past and something else happened after that.  </a:t>
            </a:r>
          </a:p>
          <a:p>
            <a:endParaRPr lang="en-US" altLang="ko-KR" dirty="0"/>
          </a:p>
          <a:p>
            <a:r>
              <a:rPr lang="en-US" altLang="ko-KR" dirty="0" smtClean="0"/>
              <a:t>Before / Until </a:t>
            </a:r>
            <a:endParaRPr lang="ko-KR" altLang="en-US" dirty="0"/>
          </a:p>
        </p:txBody>
      </p:sp>
      <p:sp>
        <p:nvSpPr>
          <p:cNvPr id="3" name="제목 2"/>
          <p:cNvSpPr>
            <a:spLocks noGrp="1"/>
          </p:cNvSpPr>
          <p:nvPr>
            <p:ph type="title"/>
          </p:nvPr>
        </p:nvSpPr>
        <p:spPr/>
        <p:txBody>
          <a:bodyPr/>
          <a:lstStyle/>
          <a:p>
            <a:r>
              <a:rPr lang="en-US" altLang="ko-KR" dirty="0" smtClean="0"/>
              <a:t>Past Perfect Tense </a:t>
            </a:r>
            <a:endParaRPr lang="ko-KR" altLang="en-US" dirty="0"/>
          </a:p>
        </p:txBody>
      </p:sp>
    </p:spTree>
    <p:extLst>
      <p:ext uri="{BB962C8B-B14F-4D97-AF65-F5344CB8AC3E}">
        <p14:creationId xmlns:p14="http://schemas.microsoft.com/office/powerpoint/2010/main" val="8686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hlinkClick r:id="rId2"/>
              </a:rPr>
              <a:t>https://</a:t>
            </a:r>
            <a:r>
              <a:rPr lang="en-US" altLang="ko-KR" dirty="0" smtClean="0">
                <a:hlinkClick r:id="rId2"/>
              </a:rPr>
              <a:t>www.youtube.com/watch?v=JGcIp4YEKrc</a:t>
            </a:r>
            <a:endParaRPr lang="en-US" altLang="ko-KR" dirty="0" smtClean="0"/>
          </a:p>
          <a:p>
            <a:endParaRPr lang="ko-KR" altLang="en-US" dirty="0"/>
          </a:p>
        </p:txBody>
      </p:sp>
      <p:sp>
        <p:nvSpPr>
          <p:cNvPr id="3" name="제목 2"/>
          <p:cNvSpPr>
            <a:spLocks noGrp="1"/>
          </p:cNvSpPr>
          <p:nvPr>
            <p:ph type="ctrTitle"/>
          </p:nvPr>
        </p:nvSpPr>
        <p:spPr/>
        <p:txBody>
          <a:bodyPr/>
          <a:lstStyle/>
          <a:p>
            <a:r>
              <a:rPr lang="en-US" altLang="ko-KR" dirty="0" smtClean="0"/>
              <a:t>Wolves Change Rivers #2</a:t>
            </a:r>
            <a:endParaRPr lang="ko-KR" altLang="en-US" dirty="0"/>
          </a:p>
        </p:txBody>
      </p:sp>
    </p:spTree>
    <p:extLst>
      <p:ext uri="{BB962C8B-B14F-4D97-AF65-F5344CB8AC3E}">
        <p14:creationId xmlns:p14="http://schemas.microsoft.com/office/powerpoint/2010/main" val="1709822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marL="0" indent="0">
              <a:buNone/>
            </a:pPr>
            <a:r>
              <a:rPr lang="en-US" altLang="ko-KR" dirty="0" smtClean="0"/>
              <a:t>What are some keystone species?  </a:t>
            </a:r>
            <a:endParaRPr lang="ko-KR" altLang="en-US" dirty="0"/>
          </a:p>
        </p:txBody>
      </p:sp>
      <p:sp>
        <p:nvSpPr>
          <p:cNvPr id="3" name="제목 2"/>
          <p:cNvSpPr>
            <a:spLocks noGrp="1"/>
          </p:cNvSpPr>
          <p:nvPr>
            <p:ph type="title"/>
          </p:nvPr>
        </p:nvSpPr>
        <p:spPr/>
        <p:txBody>
          <a:bodyPr/>
          <a:lstStyle/>
          <a:p>
            <a:r>
              <a:rPr lang="en-US" altLang="ko-KR" dirty="0" smtClean="0"/>
              <a:t>Video Question </a:t>
            </a:r>
            <a:endParaRPr lang="ko-KR" altLang="en-US" dirty="0"/>
          </a:p>
        </p:txBody>
      </p:sp>
      <p:sp>
        <p:nvSpPr>
          <p:cNvPr id="4" name="내용 개체 틀 1"/>
          <p:cNvSpPr txBox="1">
            <a:spLocks/>
          </p:cNvSpPr>
          <p:nvPr/>
        </p:nvSpPr>
        <p:spPr>
          <a:xfrm>
            <a:off x="1403648" y="1921396"/>
            <a:ext cx="7435552" cy="3336142"/>
          </a:xfrm>
          <a:prstGeom prst="rect">
            <a:avLst/>
          </a:prstGeom>
        </p:spPr>
        <p:txBody>
          <a:bodyPr vert="horz" rtlCol="0">
            <a:normAutofit/>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r>
              <a:rPr lang="en-US" altLang="ko-KR" sz="2400" dirty="0" smtClean="0">
                <a:solidFill>
                  <a:schemeClr val="tx1">
                    <a:lumMod val="75000"/>
                  </a:schemeClr>
                </a:solidFill>
              </a:rPr>
              <a:t>Wolves of Yellowstone </a:t>
            </a:r>
          </a:p>
          <a:p>
            <a:r>
              <a:rPr lang="en-US" altLang="ko-KR" sz="2400" dirty="0" smtClean="0">
                <a:solidFill>
                  <a:schemeClr val="tx1">
                    <a:lumMod val="75000"/>
                  </a:schemeClr>
                </a:solidFill>
              </a:rPr>
              <a:t>Beavers </a:t>
            </a:r>
          </a:p>
          <a:p>
            <a:r>
              <a:rPr lang="en-US" altLang="ko-KR" sz="2400" dirty="0" smtClean="0">
                <a:solidFill>
                  <a:schemeClr val="tx1">
                    <a:lumMod val="75000"/>
                  </a:schemeClr>
                </a:solidFill>
              </a:rPr>
              <a:t>Elephants</a:t>
            </a:r>
          </a:p>
          <a:p>
            <a:r>
              <a:rPr lang="en-US" altLang="ko-KR" sz="2400" dirty="0" smtClean="0">
                <a:solidFill>
                  <a:schemeClr val="tx1">
                    <a:lumMod val="75000"/>
                  </a:schemeClr>
                </a:solidFill>
              </a:rPr>
              <a:t>Parrotfish  </a:t>
            </a:r>
          </a:p>
          <a:p>
            <a:endParaRPr lang="ko-KR" altLang="en-US" sz="2400" dirty="0">
              <a:solidFill>
                <a:schemeClr val="tx1">
                  <a:lumMod val="75000"/>
                </a:schemeClr>
              </a:solidFill>
            </a:endParaRPr>
          </a:p>
        </p:txBody>
      </p:sp>
    </p:spTree>
    <p:extLst>
      <p:ext uri="{BB962C8B-B14F-4D97-AF65-F5344CB8AC3E}">
        <p14:creationId xmlns:p14="http://schemas.microsoft.com/office/powerpoint/2010/main" val="25688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marL="0" indent="0">
              <a:buNone/>
            </a:pPr>
            <a:r>
              <a:rPr lang="en-US" altLang="ko-KR" dirty="0" smtClean="0"/>
              <a:t>What if there are too many predators?  </a:t>
            </a:r>
            <a:endParaRPr lang="ko-KR" altLang="en-US" dirty="0"/>
          </a:p>
        </p:txBody>
      </p:sp>
      <p:sp>
        <p:nvSpPr>
          <p:cNvPr id="3" name="제목 2"/>
          <p:cNvSpPr>
            <a:spLocks noGrp="1"/>
          </p:cNvSpPr>
          <p:nvPr>
            <p:ph type="title"/>
          </p:nvPr>
        </p:nvSpPr>
        <p:spPr/>
        <p:txBody>
          <a:bodyPr/>
          <a:lstStyle/>
          <a:p>
            <a:r>
              <a:rPr lang="en-US" altLang="ko-KR" dirty="0" smtClean="0"/>
              <a:t>Ecosystem Balance</a:t>
            </a:r>
            <a:endParaRPr lang="ko-KR" altLang="en-US" dirty="0"/>
          </a:p>
        </p:txBody>
      </p:sp>
      <p:pic>
        <p:nvPicPr>
          <p:cNvPr id="4"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4009628"/>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8964" y="3800917"/>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8104" y="4071095"/>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9172" y="422565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32" y="448940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3604" y="4484115"/>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3480308"/>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3569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4464" y="49969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529392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800" y="489343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432" y="457443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8760" y="485798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992" y="527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056" y="471343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24" y="527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896" y="445671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464" y="39468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19164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31050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888" y="491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944" y="419164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464" y="462969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944" y="442067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800" y="41592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168" y="511392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656" y="512356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168" y="46442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1544" y="509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8760" y="462969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944" y="494356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024" y="380890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91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168" y="431050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0584" y="3632708"/>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984" y="3785108"/>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5384" y="3937508"/>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7784" y="4089908"/>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par>
                          <p:cTn id="40" fill="hold">
                            <p:stCondLst>
                              <p:cond delay="4500"/>
                            </p:stCondLst>
                            <p:childTnLst>
                              <p:par>
                                <p:cTn id="41" presetID="10" presetClass="exit" presetSubtype="0" fill="hold" nodeType="after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16386"/>
                                        </p:tgtEl>
                                        <p:attrNameLst>
                                          <p:attrName>style.visibility</p:attrName>
                                        </p:attrNameLst>
                                      </p:cBhvr>
                                      <p:to>
                                        <p:strVal val="visible"/>
                                      </p:to>
                                    </p:set>
                                    <p:animEffect transition="in" filter="fade">
                                      <p:cBhvr>
                                        <p:cTn id="56" dur="500"/>
                                        <p:tgtEl>
                                          <p:spTgt spid="16386"/>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535892" cy="3771636"/>
          </a:xfrm>
        </p:spPr>
        <p:txBody>
          <a:bodyPr/>
          <a:lstStyle/>
          <a:p>
            <a:pPr marL="0" indent="0">
              <a:buNone/>
            </a:pPr>
            <a:r>
              <a:rPr lang="en-US" altLang="ko-KR" dirty="0" smtClean="0"/>
              <a:t>What if there are too many herbivores?  </a:t>
            </a:r>
            <a:endParaRPr lang="ko-KR" altLang="en-US" dirty="0"/>
          </a:p>
        </p:txBody>
      </p:sp>
      <p:sp>
        <p:nvSpPr>
          <p:cNvPr id="3" name="제목 2"/>
          <p:cNvSpPr>
            <a:spLocks noGrp="1"/>
          </p:cNvSpPr>
          <p:nvPr>
            <p:ph type="title"/>
          </p:nvPr>
        </p:nvSpPr>
        <p:spPr/>
        <p:txBody>
          <a:bodyPr/>
          <a:lstStyle/>
          <a:p>
            <a:r>
              <a:rPr lang="en-US" altLang="ko-KR" dirty="0" smtClean="0"/>
              <a:t>Ecosystem Balance</a:t>
            </a:r>
            <a:endParaRPr lang="ko-KR" altLang="en-US" dirty="0"/>
          </a:p>
        </p:txBody>
      </p:sp>
      <p:pic>
        <p:nvPicPr>
          <p:cNvPr id="4"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4009628"/>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3548502"/>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8964" y="3800917"/>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8104" y="4071095"/>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9172" y="422565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32" y="4489402"/>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3604" y="4484115"/>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2592" y="3700902"/>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992" y="3853302"/>
            <a:ext cx="1031776" cy="5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3569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4464" y="499697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529392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800" y="489343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432" y="457443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8760" y="485798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992" y="527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056" y="471343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24" y="527521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896" y="445671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464" y="39468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gras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19164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072" y="4208579"/>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00" y="3999868"/>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0" y="4270046"/>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508" y="4424603"/>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068" y="4688353"/>
            <a:ext cx="813128" cy="984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40" y="4683066"/>
            <a:ext cx="813128" cy="98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smtClean="0"/>
              <a:t>Fox – Rabbit </a:t>
            </a:r>
            <a:r>
              <a:rPr lang="en-US" altLang="ko-KR" smtClean="0"/>
              <a:t>- Grass</a:t>
            </a:r>
            <a:endParaRPr lang="ko-KR" altLang="en-US"/>
          </a:p>
        </p:txBody>
      </p:sp>
      <p:sp>
        <p:nvSpPr>
          <p:cNvPr id="3" name="제목 2"/>
          <p:cNvSpPr>
            <a:spLocks noGrp="1"/>
          </p:cNvSpPr>
          <p:nvPr>
            <p:ph type="ctrTitle"/>
          </p:nvPr>
        </p:nvSpPr>
        <p:spPr/>
        <p:txBody>
          <a:bodyPr/>
          <a:lstStyle/>
          <a:p>
            <a:r>
              <a:rPr lang="en-US" altLang="ko-KR" dirty="0" smtClean="0"/>
              <a:t>Ecosystem Balance Game</a:t>
            </a:r>
            <a:endParaRPr lang="ko-KR" altLang="en-US" dirty="0"/>
          </a:p>
        </p:txBody>
      </p:sp>
    </p:spTree>
    <p:extLst>
      <p:ext uri="{BB962C8B-B14F-4D97-AF65-F5344CB8AC3E}">
        <p14:creationId xmlns:p14="http://schemas.microsoft.com/office/powerpoint/2010/main" val="357263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0" y="1705372"/>
            <a:ext cx="9108504" cy="1080120"/>
          </a:xfrm>
        </p:spPr>
        <p:txBody>
          <a:bodyPr>
            <a:normAutofit/>
          </a:bodyPr>
          <a:lstStyle/>
          <a:p>
            <a:pPr marL="0" indent="0" algn="ctr">
              <a:buNone/>
            </a:pPr>
            <a:r>
              <a:rPr lang="en-US" altLang="ko-KR" sz="2400" dirty="0" smtClean="0"/>
              <a:t>Past Perfect Tense = ___ + “had” + (past participle)…</a:t>
            </a:r>
            <a:endParaRPr lang="ko-KR" altLang="en-US" sz="2400" dirty="0"/>
          </a:p>
        </p:txBody>
      </p:sp>
      <p:sp>
        <p:nvSpPr>
          <p:cNvPr id="3" name="제목 2"/>
          <p:cNvSpPr>
            <a:spLocks noGrp="1"/>
          </p:cNvSpPr>
          <p:nvPr>
            <p:ph type="title"/>
          </p:nvPr>
        </p:nvSpPr>
        <p:spPr/>
        <p:txBody>
          <a:bodyPr/>
          <a:lstStyle/>
          <a:p>
            <a:r>
              <a:rPr lang="en-US" altLang="ko-KR" dirty="0" smtClean="0"/>
              <a:t>Past Perfect Tense </a:t>
            </a:r>
            <a:endParaRPr lang="ko-KR" altLang="en-US" dirty="0"/>
          </a:p>
        </p:txBody>
      </p:sp>
      <p:sp>
        <p:nvSpPr>
          <p:cNvPr id="4" name="위쪽 화살표 3"/>
          <p:cNvSpPr/>
          <p:nvPr/>
        </p:nvSpPr>
        <p:spPr>
          <a:xfrm>
            <a:off x="6444208" y="2137420"/>
            <a:ext cx="1152128" cy="1475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1223628" y="3612920"/>
            <a:ext cx="669674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u="sng" dirty="0" smtClean="0"/>
              <a:t>Examples:</a:t>
            </a:r>
          </a:p>
          <a:p>
            <a:pPr algn="ctr"/>
            <a:r>
              <a:rPr lang="en-US" altLang="ko-KR" dirty="0" smtClean="0"/>
              <a:t>Walk  -&gt;  walked</a:t>
            </a:r>
          </a:p>
          <a:p>
            <a:pPr algn="ctr"/>
            <a:r>
              <a:rPr lang="en-US" altLang="ko-KR" dirty="0" smtClean="0"/>
              <a:t>Have  -&gt;  had</a:t>
            </a:r>
          </a:p>
          <a:p>
            <a:pPr algn="ctr"/>
            <a:r>
              <a:rPr lang="en-US" altLang="ko-KR" dirty="0" smtClean="0"/>
              <a:t>Write  -&gt;  written</a:t>
            </a:r>
          </a:p>
          <a:p>
            <a:pPr algn="ctr"/>
            <a:r>
              <a:rPr lang="en-US" altLang="ko-KR" dirty="0" smtClean="0"/>
              <a:t>Break  -&gt;  broken </a:t>
            </a:r>
          </a:p>
          <a:p>
            <a:pPr algn="ctr"/>
            <a:r>
              <a:rPr lang="en-US" altLang="ko-KR" dirty="0" smtClean="0"/>
              <a:t>Forget  -&gt;  forgotten</a:t>
            </a:r>
          </a:p>
          <a:p>
            <a:pPr algn="ctr"/>
            <a:endParaRPr lang="ko-KR" altLang="en-US" dirty="0"/>
          </a:p>
        </p:txBody>
      </p:sp>
    </p:spTree>
    <p:extLst>
      <p:ext uri="{BB962C8B-B14F-4D97-AF65-F5344CB8AC3E}">
        <p14:creationId xmlns:p14="http://schemas.microsoft.com/office/powerpoint/2010/main" val="27464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She ____ lived in South Africa for three years before she moved to England.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4" name="내용 개체 틀 1"/>
          <p:cNvSpPr txBox="1">
            <a:spLocks/>
          </p:cNvSpPr>
          <p:nvPr/>
        </p:nvSpPr>
        <p:spPr>
          <a:xfrm>
            <a:off x="1835696" y="1345332"/>
            <a:ext cx="1872208" cy="720080"/>
          </a:xfrm>
          <a:prstGeom prst="rect">
            <a:avLst/>
          </a:prstGeom>
        </p:spPr>
        <p:txBody>
          <a:bodyPr vert="horz" rtlCol="0">
            <a:normAutofit/>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pPr marL="0" indent="0">
              <a:buNone/>
            </a:pPr>
            <a:r>
              <a:rPr lang="en-US" altLang="ko-KR" dirty="0" smtClean="0">
                <a:solidFill>
                  <a:schemeClr val="accent2">
                    <a:lumMod val="20000"/>
                    <a:lumOff val="80000"/>
                  </a:schemeClr>
                </a:solidFill>
              </a:rPr>
              <a:t>had</a:t>
            </a:r>
            <a:endParaRPr lang="ko-KR" altLang="en-US" dirty="0">
              <a:solidFill>
                <a:schemeClr val="accent2">
                  <a:lumMod val="20000"/>
                  <a:lumOff val="80000"/>
                </a:schemeClr>
              </a:solidFill>
            </a:endParaRPr>
          </a:p>
        </p:txBody>
      </p:sp>
      <p:pic>
        <p:nvPicPr>
          <p:cNvPr id="819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369668"/>
            <a:ext cx="1620405" cy="10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Before I knew it, my dog ____ run away.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4" name="내용 개체 틀 1"/>
          <p:cNvSpPr txBox="1">
            <a:spLocks/>
          </p:cNvSpPr>
          <p:nvPr/>
        </p:nvSpPr>
        <p:spPr>
          <a:xfrm>
            <a:off x="6228184" y="1345332"/>
            <a:ext cx="1872208" cy="720080"/>
          </a:xfrm>
          <a:prstGeom prst="rect">
            <a:avLst/>
          </a:prstGeom>
        </p:spPr>
        <p:txBody>
          <a:bodyPr vert="horz" rtlCol="0">
            <a:normAutofit/>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pPr marL="0" indent="0">
              <a:buNone/>
            </a:pPr>
            <a:r>
              <a:rPr lang="en-US" altLang="ko-KR" dirty="0" smtClean="0">
                <a:solidFill>
                  <a:schemeClr val="accent2">
                    <a:lumMod val="20000"/>
                    <a:lumOff val="80000"/>
                  </a:schemeClr>
                </a:solidFill>
              </a:rPr>
              <a:t>had</a:t>
            </a:r>
            <a:endParaRPr lang="ko-KR" altLang="en-US" dirty="0">
              <a:solidFill>
                <a:schemeClr val="accent2">
                  <a:lumMod val="20000"/>
                  <a:lumOff val="80000"/>
                </a:schemeClr>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433564"/>
            <a:ext cx="2757344" cy="2022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67544" y="1345332"/>
            <a:ext cx="8258204" cy="1956046"/>
          </a:xfrm>
        </p:spPr>
        <p:txBody>
          <a:bodyPr/>
          <a:lstStyle/>
          <a:p>
            <a:r>
              <a:rPr lang="en-US" altLang="ko-KR" dirty="0" smtClean="0"/>
              <a:t>He _________ two hours before the bus finally came.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4" name="내용 개체 틀 1"/>
          <p:cNvSpPr txBox="1">
            <a:spLocks/>
          </p:cNvSpPr>
          <p:nvPr/>
        </p:nvSpPr>
        <p:spPr>
          <a:xfrm>
            <a:off x="1619672" y="1344264"/>
            <a:ext cx="3096344" cy="720080"/>
          </a:xfrm>
          <a:prstGeom prst="rect">
            <a:avLst/>
          </a:prstGeom>
        </p:spPr>
        <p:txBody>
          <a:bodyPr vert="horz" rtlCol="0">
            <a:normAutofit/>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pPr marL="0" indent="0">
              <a:buNone/>
            </a:pPr>
            <a:r>
              <a:rPr lang="en-US" altLang="ko-KR" dirty="0">
                <a:solidFill>
                  <a:schemeClr val="accent2">
                    <a:lumMod val="20000"/>
                    <a:lumOff val="80000"/>
                  </a:schemeClr>
                </a:solidFill>
              </a:rPr>
              <a:t>h</a:t>
            </a:r>
            <a:r>
              <a:rPr lang="en-US" altLang="ko-KR" dirty="0" smtClean="0">
                <a:solidFill>
                  <a:schemeClr val="accent2">
                    <a:lumMod val="20000"/>
                    <a:lumOff val="80000"/>
                  </a:schemeClr>
                </a:solidFill>
              </a:rPr>
              <a:t>ad waited</a:t>
            </a:r>
            <a:endParaRPr lang="ko-KR" altLang="en-US" dirty="0">
              <a:solidFill>
                <a:schemeClr val="accent2">
                  <a:lumMod val="20000"/>
                  <a:lumOff val="80000"/>
                </a:schemeClr>
              </a:solidFill>
            </a:endParaRPr>
          </a:p>
        </p:txBody>
      </p:sp>
      <p:sp>
        <p:nvSpPr>
          <p:cNvPr id="5" name="TextBox 4"/>
          <p:cNvSpPr txBox="1"/>
          <p:nvPr/>
        </p:nvSpPr>
        <p:spPr>
          <a:xfrm>
            <a:off x="7740352" y="5008448"/>
            <a:ext cx="974369" cy="461665"/>
          </a:xfrm>
          <a:prstGeom prst="rect">
            <a:avLst/>
          </a:prstGeom>
          <a:noFill/>
        </p:spPr>
        <p:txBody>
          <a:bodyPr wrap="none" rtlCol="0">
            <a:spAutoFit/>
          </a:bodyPr>
          <a:lstStyle/>
          <a:p>
            <a:r>
              <a:rPr lang="en-US" altLang="ko-KR" sz="2400" dirty="0" smtClean="0">
                <a:effectLst>
                  <a:outerShdw blurRad="38100" dist="38100" dir="2700000" algn="tl">
                    <a:srgbClr val="000000">
                      <a:alpha val="43137"/>
                    </a:srgbClr>
                  </a:outerShdw>
                </a:effectLst>
              </a:rPr>
              <a:t>Wait </a:t>
            </a:r>
            <a:endParaRPr lang="ko-KR" altLang="en-US" sz="2400" dirty="0">
              <a:effectLst>
                <a:outerShdw blurRad="38100" dist="38100" dir="2700000" algn="tl">
                  <a:srgbClr val="000000">
                    <a:alpha val="43137"/>
                  </a:srgbClr>
                </a:outerShdw>
              </a:effectLst>
            </a:endParaRPr>
          </a:p>
        </p:txBody>
      </p:sp>
      <p:pic>
        <p:nvPicPr>
          <p:cNvPr id="10242" name="Picture 2" descr="Image result for waiting for 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20291"/>
            <a:ext cx="4108248" cy="2604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28596" y="1333502"/>
            <a:ext cx="8258204" cy="1956046"/>
          </a:xfrm>
        </p:spPr>
        <p:txBody>
          <a:bodyPr/>
          <a:lstStyle/>
          <a:p>
            <a:r>
              <a:rPr lang="en-US" altLang="ko-KR" dirty="0" smtClean="0"/>
              <a:t>I didn’t say anything until she _________ talking.  </a:t>
            </a:r>
            <a:endParaRPr lang="ko-KR" altLang="en-US" dirty="0"/>
          </a:p>
        </p:txBody>
      </p:sp>
      <p:sp>
        <p:nvSpPr>
          <p:cNvPr id="3" name="제목 2"/>
          <p:cNvSpPr>
            <a:spLocks noGrp="1"/>
          </p:cNvSpPr>
          <p:nvPr>
            <p:ph type="title"/>
          </p:nvPr>
        </p:nvSpPr>
        <p:spPr/>
        <p:txBody>
          <a:bodyPr/>
          <a:lstStyle/>
          <a:p>
            <a:r>
              <a:rPr lang="en-US" altLang="ko-KR" dirty="0" smtClean="0"/>
              <a:t>Practice     </a:t>
            </a:r>
            <a:endParaRPr lang="ko-KR" altLang="en-US" dirty="0"/>
          </a:p>
        </p:txBody>
      </p:sp>
      <p:sp>
        <p:nvSpPr>
          <p:cNvPr id="4" name="내용 개체 틀 1"/>
          <p:cNvSpPr txBox="1">
            <a:spLocks/>
          </p:cNvSpPr>
          <p:nvPr/>
        </p:nvSpPr>
        <p:spPr>
          <a:xfrm>
            <a:off x="755576" y="1849388"/>
            <a:ext cx="2520280" cy="720080"/>
          </a:xfrm>
          <a:prstGeom prst="rect">
            <a:avLst/>
          </a:prstGeom>
        </p:spPr>
        <p:txBody>
          <a:bodyPr vert="horz" rtlCol="0">
            <a:normAutofit fontScale="92500"/>
          </a:bodyPr>
          <a:lstStyle>
            <a:lvl1pPr marL="342900" indent="-342900" algn="l" rtl="0" eaLnBrk="1" latinLnBrk="1" hangingPunct="1">
              <a:spcBef>
                <a:spcPct val="20000"/>
              </a:spcBef>
              <a:buClr>
                <a:schemeClr val="accent2"/>
              </a:buClr>
              <a:buFont typeface="Wingdings 2"/>
              <a:buChar char="²"/>
              <a:defRPr kumimoji="0" sz="3200" kern="1200">
                <a:solidFill>
                  <a:schemeClr val="tx1"/>
                </a:solidFill>
                <a:latin typeface="+mn-lt"/>
                <a:ea typeface="+mn-ea"/>
                <a:cs typeface="+mn-cs"/>
              </a:defRPr>
            </a:lvl1pPr>
            <a:lvl2pPr marL="742950" indent="-285750" algn="l" rtl="0" eaLnBrk="1" latinLnBrk="1" hangingPunct="1">
              <a:spcBef>
                <a:spcPct val="20000"/>
              </a:spcBef>
              <a:buClr>
                <a:schemeClr val="accent3"/>
              </a:buClr>
              <a:buSzPct val="85000"/>
              <a:buFont typeface="Wingdings"/>
              <a:buChar char="u"/>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4"/>
              </a:buClr>
              <a:buSzPct val="80000"/>
              <a:buFont typeface="Wingdings"/>
              <a:buChar char="u"/>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5"/>
              </a:buClr>
              <a:buSzPct val="75000"/>
              <a:buFont typeface="Wingdings"/>
              <a:buChar char="u"/>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accent6"/>
              </a:buClr>
              <a:buSzPct val="70000"/>
              <a:buFont typeface="Wingdings"/>
              <a:buChar char="u"/>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tx2"/>
              </a:buClr>
              <a:buSzPct val="60000"/>
              <a:buFont typeface="Wingdings"/>
              <a:buChar char="u"/>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60000"/>
              <a:buFont typeface="Wingdings"/>
              <a:buChar char="u"/>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55000"/>
              <a:buFont typeface="Wingdings"/>
              <a:buChar char="u"/>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50000"/>
              <a:buFont typeface="Wingdings"/>
              <a:buChar char="u"/>
              <a:defRPr kumimoji="0" sz="1400" kern="1200">
                <a:solidFill>
                  <a:schemeClr val="tx1"/>
                </a:solidFill>
                <a:latin typeface="+mn-lt"/>
                <a:ea typeface="+mn-ea"/>
                <a:cs typeface="+mn-cs"/>
              </a:defRPr>
            </a:lvl9pPr>
          </a:lstStyle>
          <a:p>
            <a:pPr marL="0" indent="0">
              <a:buNone/>
            </a:pPr>
            <a:r>
              <a:rPr lang="en-US" altLang="ko-KR" dirty="0">
                <a:solidFill>
                  <a:schemeClr val="accent2">
                    <a:lumMod val="20000"/>
                    <a:lumOff val="80000"/>
                  </a:schemeClr>
                </a:solidFill>
              </a:rPr>
              <a:t>h</a:t>
            </a:r>
            <a:r>
              <a:rPr lang="en-US" altLang="ko-KR" dirty="0" smtClean="0">
                <a:solidFill>
                  <a:schemeClr val="accent2">
                    <a:lumMod val="20000"/>
                    <a:lumOff val="80000"/>
                  </a:schemeClr>
                </a:solidFill>
              </a:rPr>
              <a:t>ad finished </a:t>
            </a:r>
            <a:endParaRPr lang="ko-KR" altLang="en-US" dirty="0">
              <a:solidFill>
                <a:schemeClr val="accent2">
                  <a:lumMod val="20000"/>
                  <a:lumOff val="80000"/>
                </a:schemeClr>
              </a:solidFill>
            </a:endParaRPr>
          </a:p>
        </p:txBody>
      </p:sp>
      <p:sp>
        <p:nvSpPr>
          <p:cNvPr id="5" name="TextBox 4"/>
          <p:cNvSpPr txBox="1"/>
          <p:nvPr/>
        </p:nvSpPr>
        <p:spPr>
          <a:xfrm>
            <a:off x="7740352" y="5008448"/>
            <a:ext cx="1191352" cy="461665"/>
          </a:xfrm>
          <a:prstGeom prst="rect">
            <a:avLst/>
          </a:prstGeom>
          <a:noFill/>
        </p:spPr>
        <p:txBody>
          <a:bodyPr wrap="none" rtlCol="0">
            <a:spAutoFit/>
          </a:bodyPr>
          <a:lstStyle/>
          <a:p>
            <a:r>
              <a:rPr lang="en-US" altLang="ko-KR" sz="2400" dirty="0" smtClean="0">
                <a:effectLst>
                  <a:outerShdw blurRad="38100" dist="38100" dir="2700000" algn="tl">
                    <a:srgbClr val="000000">
                      <a:alpha val="43137"/>
                    </a:srgbClr>
                  </a:outerShdw>
                </a:effectLst>
              </a:rPr>
              <a:t>Finish </a:t>
            </a:r>
            <a:endParaRPr lang="ko-KR" altLang="en-US" sz="2400" dirty="0">
              <a:effectLst>
                <a:outerShdw blurRad="38100" dist="38100" dir="2700000" algn="tl">
                  <a:srgbClr val="000000">
                    <a:alpha val="43137"/>
                  </a:srgbClr>
                </a:outerShdw>
              </a:effectLst>
            </a:endParaRPr>
          </a:p>
        </p:txBody>
      </p:sp>
      <p:pic>
        <p:nvPicPr>
          <p:cNvPr id="11266" name="Picture 2" descr="Image result for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9508"/>
            <a:ext cx="3960440" cy="1980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고려청자">
  <a:themeElements>
    <a:clrScheme name="고려청자">
      <a:dk1>
        <a:sysClr val="windowText" lastClr="000000"/>
      </a:dk1>
      <a:lt1>
        <a:sysClr val="window" lastClr="FFFFFF"/>
      </a:lt1>
      <a:dk2>
        <a:srgbClr val="005466"/>
      </a:dk2>
      <a:lt2>
        <a:srgbClr val="D9F3F4"/>
      </a:lt2>
      <a:accent1>
        <a:srgbClr val="3F949A"/>
      </a:accent1>
      <a:accent2>
        <a:srgbClr val="4764B0"/>
      </a:accent2>
      <a:accent3>
        <a:srgbClr val="4FADD1"/>
      </a:accent3>
      <a:accent4>
        <a:srgbClr val="85B692"/>
      </a:accent4>
      <a:accent5>
        <a:srgbClr val="6B94E2"/>
      </a:accent5>
      <a:accent6>
        <a:srgbClr val="819BAB"/>
      </a:accent6>
      <a:hlink>
        <a:srgbClr val="7C0808"/>
      </a:hlink>
      <a:folHlink>
        <a:srgbClr val="0D356F"/>
      </a:folHlink>
    </a:clrScheme>
    <a:fontScheme name="고려청자">
      <a:majorFont>
        <a:latin typeface="Georgia"/>
        <a:ea typeface=""/>
        <a:cs typeface=""/>
        <a:font script="Grek" typeface="Arial"/>
        <a:font script="Cyrl" typeface="Arial"/>
        <a:font script="Jpan" typeface="HG明朝E"/>
        <a:font script="Hang" typeface="HY견명조"/>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Grek" typeface="Arial"/>
        <a:font script="Cyrl" typeface="Arial"/>
        <a:font script="Jpan" typeface="HGP明朝E"/>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고려청자">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100000"/>
                <a:shade val="100000"/>
                <a:hueMod val="100000"/>
                <a:satMod val="100000"/>
              </a:schemeClr>
            </a:gs>
          </a:gsLst>
          <a:lin ang="2700000" scaled="1"/>
        </a:gradFill>
        <a:gradFill rotWithShape="1">
          <a:gsLst>
            <a:gs pos="0">
              <a:schemeClr val="phClr">
                <a:tint val="100000"/>
                <a:shade val="60000"/>
                <a:hueMod val="100000"/>
                <a:satMod val="100000"/>
              </a:schemeClr>
            </a:gs>
            <a:gs pos="100000">
              <a:schemeClr val="phClr">
                <a:tint val="100000"/>
                <a:shade val="100000"/>
                <a:hueMod val="100000"/>
                <a:satMod val="100000"/>
              </a:schemeClr>
            </a:gs>
          </a:gsLst>
          <a:lin ang="3780000" scaled="1"/>
        </a:gradFill>
      </a:fillStyleLst>
      <a:lnStyleLst>
        <a:ln w="3175"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38100" dir="2700000" algn="tl">
              <a:srgbClr val="000000">
                <a:alpha val="43137"/>
              </a:srgbClr>
            </a:outerShdw>
          </a:effectLst>
        </a:effectStyle>
        <a:effectStyle>
          <a:effectLst>
            <a:outerShdw blurRad="38100" dist="38100" dir="3000000" algn="tl">
              <a:srgbClr val="000000">
                <a:alpha val="45490"/>
              </a:srgbClr>
            </a:outerShdw>
          </a:effectLst>
          <a:scene3d>
            <a:camera prst="orthographicFront" fov="0">
              <a:rot lat="0" lon="0" rev="0"/>
            </a:camera>
            <a:lightRig rig="twoPt" dir="t">
              <a:rot lat="0" lon="0" rev="5100000"/>
            </a:lightRig>
          </a:scene3d>
          <a:sp3d contourW="12700" prstMaterial="plastic">
            <a:bevelT w="50800" h="63500"/>
            <a:contourClr>
              <a:srgbClr val="000000">
                <a:alpha val="35294"/>
              </a:srgbClr>
            </a:contourClr>
          </a:sp3d>
        </a:effectStyle>
        <a:effectStyle>
          <a:effectLst>
            <a:outerShdw blurRad="63500" dist="63500" dir="3000000" algn="tl">
              <a:srgbClr val="000000">
                <a:alpha val="50196"/>
              </a:srgbClr>
            </a:outerShdw>
          </a:effectLst>
          <a:scene3d>
            <a:camera prst="orthographicFront" fov="0">
              <a:rot lat="0" lon="0" rev="0"/>
            </a:camera>
            <a:lightRig rig="soft" dir="t">
              <a:rot lat="0" lon="0" rev="18600000"/>
            </a:lightRig>
          </a:scene3d>
          <a:sp3d prstMaterial="plastic">
            <a:bevelT w="101600" h="63500"/>
            <a:contourClr>
              <a:srgbClr val="000000">
                <a:alpha val="40784"/>
              </a:srgbClr>
            </a:contourClr>
          </a:sp3d>
        </a:effectStyle>
      </a:effectStyleLst>
      <a:bgFillStyleLst>
        <a:solidFill>
          <a:schemeClr val="phClr">
            <a:tint val="100000"/>
            <a:shade val="100000"/>
            <a:hueMod val="100000"/>
            <a:satMod val="100000"/>
          </a:schemeClr>
        </a:solidFill>
        <a:gradFill rotWithShape="1">
          <a:gsLst>
            <a:gs pos="0">
              <a:schemeClr val="phClr">
                <a:tint val="85000"/>
                <a:shade val="100000"/>
                <a:hueMod val="100000"/>
                <a:satMod val="100000"/>
              </a:schemeClr>
            </a:gs>
            <a:gs pos="20000">
              <a:schemeClr val="phClr">
                <a:tint val="100000"/>
                <a:shade val="75000"/>
                <a:hueMod val="100000"/>
                <a:satMod val="100000"/>
              </a:schemeClr>
            </a:gs>
            <a:gs pos="55000">
              <a:schemeClr val="phClr">
                <a:tint val="97000"/>
                <a:shade val="100000"/>
                <a:hueMod val="100000"/>
                <a:satMod val="100000"/>
              </a:schemeClr>
            </a:gs>
            <a:gs pos="85000">
              <a:schemeClr val="phClr">
                <a:tint val="100000"/>
                <a:shade val="65000"/>
                <a:hueMod val="100000"/>
                <a:satMod val="100000"/>
              </a:schemeClr>
            </a:gs>
          </a:gsLst>
          <a:lin ang="2700000" scaled="1"/>
        </a:gradFill>
        <a:blipFill>
          <a:blip xmlns:r="http://schemas.openxmlformats.org/officeDocument/2006/relationships" r:embed="rId1">
            <a:duotone>
              <a:schemeClr val="phClr">
                <a:tint val="0"/>
                <a:shade val="50000"/>
                <a:hueMod val="100000"/>
                <a:satMod val="100000"/>
              </a:schemeClr>
              <a:schemeClr val="phClr">
                <a:tint val="10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Crane</Template>
  <TotalTime>371</TotalTime>
  <Words>949</Words>
  <Application>Microsoft Office PowerPoint</Application>
  <PresentationFormat>화면 슬라이드 쇼(16:10)</PresentationFormat>
  <Paragraphs>108</Paragraphs>
  <Slides>44</Slides>
  <Notes>0</Notes>
  <HiddenSlides>0</HiddenSlides>
  <MMClips>0</MMClips>
  <ScaleCrop>false</ScaleCrop>
  <HeadingPairs>
    <vt:vector size="4" baseType="variant">
      <vt:variant>
        <vt:lpstr>테마</vt:lpstr>
      </vt:variant>
      <vt:variant>
        <vt:i4>1</vt:i4>
      </vt:variant>
      <vt:variant>
        <vt:lpstr>슬라이드 제목</vt:lpstr>
      </vt:variant>
      <vt:variant>
        <vt:i4>44</vt:i4>
      </vt:variant>
    </vt:vector>
  </HeadingPairs>
  <TitlesOfParts>
    <vt:vector size="45" baseType="lpstr">
      <vt:lpstr>고려청자</vt:lpstr>
      <vt:lpstr>Past Perfect Tense </vt:lpstr>
      <vt:lpstr>Review </vt:lpstr>
      <vt:lpstr>Wolves Change Rivers</vt:lpstr>
      <vt:lpstr>Past Perfect Tense </vt:lpstr>
      <vt:lpstr>Past Perfect Tense </vt:lpstr>
      <vt:lpstr>Practice     </vt:lpstr>
      <vt:lpstr>Practice     </vt:lpstr>
      <vt:lpstr>Practice     </vt:lpstr>
      <vt:lpstr>Practice     </vt:lpstr>
      <vt:lpstr>Practice     </vt:lpstr>
      <vt:lpstr>Practice     </vt:lpstr>
      <vt:lpstr>Practice     </vt:lpstr>
      <vt:lpstr>Practice     </vt:lpstr>
      <vt:lpstr>Practice     </vt:lpstr>
      <vt:lpstr>Wolves of Yellowstone </vt:lpstr>
      <vt:lpstr>PowerPoint 프레젠테이션</vt:lpstr>
      <vt:lpstr>PowerPoint 프레젠테이션</vt:lpstr>
      <vt:lpstr>Who do you think eats elk? </vt:lpstr>
      <vt:lpstr>Who do you think ate farm animals? </vt:lpstr>
      <vt:lpstr>What do you think the farmers did? </vt:lpstr>
      <vt:lpstr>What would happen to the elk if gray wolves disappear?</vt:lpstr>
      <vt:lpstr>Why would that be bad? </vt:lpstr>
      <vt:lpstr>Then what would happen if you reintroduced gray wolves? </vt:lpstr>
      <vt:lpstr>The Wolves of Yellowstone  </vt:lpstr>
      <vt:lpstr>PowerPoint 프레젠테이션</vt:lpstr>
      <vt:lpstr>What happened before the 1990s?  </vt:lpstr>
      <vt:lpstr>What happened before the 1990s?  </vt:lpstr>
      <vt:lpstr>PowerPoint 프레젠테이션</vt:lpstr>
      <vt:lpstr>What was the result?  </vt:lpstr>
      <vt:lpstr>PowerPoint 프레젠테이션</vt:lpstr>
      <vt:lpstr>What caused it?  </vt:lpstr>
      <vt:lpstr>What happened?  </vt:lpstr>
      <vt:lpstr>What happened ?  </vt:lpstr>
      <vt:lpstr>What happened?  </vt:lpstr>
      <vt:lpstr>PowerPoint 프레젠테이션</vt:lpstr>
      <vt:lpstr>PowerPoint 프레젠테이션</vt:lpstr>
      <vt:lpstr>PowerPoint 프레젠테이션</vt:lpstr>
      <vt:lpstr>How can we respect all species? </vt:lpstr>
      <vt:lpstr>Keystone Species </vt:lpstr>
      <vt:lpstr>Wolves Change Rivers #2</vt:lpstr>
      <vt:lpstr>Video Question </vt:lpstr>
      <vt:lpstr>Ecosystem Balance</vt:lpstr>
      <vt:lpstr>Ecosystem Balance</vt:lpstr>
      <vt:lpstr>Ecosystem Balance Game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Perfect Tense</dc:title>
  <dc:creator>user</dc:creator>
  <cp:lastModifiedBy>user</cp:lastModifiedBy>
  <cp:revision>37</cp:revision>
  <dcterms:created xsi:type="dcterms:W3CDTF">2018-03-02T01:00:50Z</dcterms:created>
  <dcterms:modified xsi:type="dcterms:W3CDTF">2018-03-11T23:45:43Z</dcterms:modified>
</cp:coreProperties>
</file>