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51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66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05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6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8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11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53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269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06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90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5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7BC0-EC4C-42CC-92B5-46F3AC2B892D}" type="datetimeFigureOut">
              <a:rPr lang="ko-KR" altLang="en-US" smtClean="0"/>
              <a:t>2018-03-15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3738-CC00-4067-8D65-E5E32AA5CD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33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그룹 92"/>
          <p:cNvGrpSpPr/>
          <p:nvPr/>
        </p:nvGrpSpPr>
        <p:grpSpPr>
          <a:xfrm>
            <a:off x="654801" y="5601072"/>
            <a:ext cx="5406832" cy="3672408"/>
            <a:chOff x="31430" y="5097016"/>
            <a:chExt cx="5406832" cy="3888432"/>
          </a:xfrm>
        </p:grpSpPr>
        <p:sp>
          <p:nvSpPr>
            <p:cNvPr id="64" name="직사각형 63"/>
            <p:cNvSpPr/>
            <p:nvPr/>
          </p:nvSpPr>
          <p:spPr>
            <a:xfrm>
              <a:off x="1111430" y="5097016"/>
              <a:ext cx="4326832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March </a:t>
              </a:r>
              <a:endPara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1111430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Friday</a:t>
              </a:r>
              <a:endPara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23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191430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Saturday</a:t>
              </a:r>
              <a:endParaRPr lang="en-US" altLang="ko-KR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>
                  <a:latin typeface="휴먼둥근헤드라인" pitchFamily="18" charset="-127"/>
                  <a:ea typeface="휴먼둥근헤드라인" pitchFamily="18" charset="-127"/>
                </a:rPr>
                <a:t>24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3271430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Sunday</a:t>
              </a:r>
              <a:endParaRPr lang="en-US" altLang="ko-KR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25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4358262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Monday</a:t>
              </a:r>
              <a:endParaRPr lang="en-US" altLang="ko-KR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26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111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219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27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4358262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111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219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327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4358262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111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219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327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4358262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3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12:00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3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5:00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3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9:00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620688" y="526508"/>
            <a:ext cx="5406832" cy="3672408"/>
            <a:chOff x="31430" y="5097016"/>
            <a:chExt cx="5406832" cy="3888432"/>
          </a:xfrm>
        </p:grpSpPr>
        <p:sp>
          <p:nvSpPr>
            <p:cNvPr id="95" name="직사각형 94"/>
            <p:cNvSpPr/>
            <p:nvPr/>
          </p:nvSpPr>
          <p:spPr>
            <a:xfrm>
              <a:off x="1111430" y="5097016"/>
              <a:ext cx="4326832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March </a:t>
              </a:r>
              <a:endPara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1111430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Friday</a:t>
              </a:r>
              <a:endPara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23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2191430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Saturday</a:t>
              </a:r>
              <a:endParaRPr lang="en-US" altLang="ko-KR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>
                  <a:latin typeface="휴먼둥근헤드라인" pitchFamily="18" charset="-127"/>
                  <a:ea typeface="휴먼둥근헤드라인" pitchFamily="18" charset="-127"/>
                </a:rPr>
                <a:t>24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3271430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Sunday</a:t>
              </a:r>
              <a:endParaRPr lang="en-US" altLang="ko-KR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25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4358262" y="5817096"/>
              <a:ext cx="108000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Monday</a:t>
              </a:r>
              <a:endParaRPr lang="en-US" altLang="ko-KR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26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111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219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327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4358262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111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219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327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4358262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111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219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327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4358262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31430" y="6609184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12:00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31430" y="7401272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5:00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31430" y="8193360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휴먼둥근헤드라인" pitchFamily="18" charset="-127"/>
                  <a:ea typeface="휴먼둥근헤드라인" pitchFamily="18" charset="-127"/>
                </a:rPr>
                <a:t>9:00</a:t>
              </a:r>
              <a:endParaRPr lang="ko-KR" altLang="en-US" dirty="0"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</p:grpSp>
      <p:cxnSp>
        <p:nvCxnSpPr>
          <p:cNvPr id="117" name="직선 연결선 116"/>
          <p:cNvCxnSpPr/>
          <p:nvPr/>
        </p:nvCxnSpPr>
        <p:spPr>
          <a:xfrm>
            <a:off x="0" y="5040000"/>
            <a:ext cx="68580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7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그룹 66"/>
          <p:cNvGrpSpPr/>
          <p:nvPr/>
        </p:nvGrpSpPr>
        <p:grpSpPr>
          <a:xfrm rot="16200000">
            <a:off x="2890249" y="4844271"/>
            <a:ext cx="1078752" cy="6856751"/>
            <a:chOff x="8756343" y="1569626"/>
            <a:chExt cx="1081249" cy="7118487"/>
          </a:xfrm>
        </p:grpSpPr>
        <p:sp>
          <p:nvSpPr>
            <p:cNvPr id="58" name="직사각형 57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8" name="그룹 67"/>
          <p:cNvGrpSpPr/>
          <p:nvPr/>
        </p:nvGrpSpPr>
        <p:grpSpPr>
          <a:xfrm rot="16200000">
            <a:off x="2890251" y="5921777"/>
            <a:ext cx="1078752" cy="6856751"/>
            <a:chOff x="8756343" y="1569626"/>
            <a:chExt cx="1081249" cy="7118487"/>
          </a:xfrm>
        </p:grpSpPr>
        <p:sp>
          <p:nvSpPr>
            <p:cNvPr id="69" name="직사각형 6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8" name="그룹 77"/>
          <p:cNvGrpSpPr/>
          <p:nvPr/>
        </p:nvGrpSpPr>
        <p:grpSpPr>
          <a:xfrm rot="16200000">
            <a:off x="2890252" y="2659725"/>
            <a:ext cx="1078752" cy="6856751"/>
            <a:chOff x="8756343" y="1569626"/>
            <a:chExt cx="1081249" cy="7118487"/>
          </a:xfrm>
        </p:grpSpPr>
        <p:sp>
          <p:nvSpPr>
            <p:cNvPr id="79" name="직사각형 7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 rot="16200000">
            <a:off x="2890254" y="3737231"/>
            <a:ext cx="1078752" cy="6856751"/>
            <a:chOff x="8756343" y="1569626"/>
            <a:chExt cx="1081249" cy="7118487"/>
          </a:xfrm>
        </p:grpSpPr>
        <p:sp>
          <p:nvSpPr>
            <p:cNvPr id="89" name="직사각형 8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8" name="그룹 97"/>
          <p:cNvGrpSpPr/>
          <p:nvPr/>
        </p:nvGrpSpPr>
        <p:grpSpPr>
          <a:xfrm rot="16200000">
            <a:off x="2897206" y="483806"/>
            <a:ext cx="1078752" cy="6856751"/>
            <a:chOff x="8756343" y="1569626"/>
            <a:chExt cx="1081249" cy="7118487"/>
          </a:xfrm>
        </p:grpSpPr>
        <p:sp>
          <p:nvSpPr>
            <p:cNvPr id="99" name="직사각형 9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8" name="그룹 107"/>
          <p:cNvGrpSpPr/>
          <p:nvPr/>
        </p:nvGrpSpPr>
        <p:grpSpPr>
          <a:xfrm rot="16200000">
            <a:off x="2897208" y="1561312"/>
            <a:ext cx="1078752" cy="6856751"/>
            <a:chOff x="8756343" y="1569626"/>
            <a:chExt cx="1081249" cy="7118487"/>
          </a:xfrm>
        </p:grpSpPr>
        <p:sp>
          <p:nvSpPr>
            <p:cNvPr id="109" name="직사각형 10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8" name="그룹 117"/>
          <p:cNvGrpSpPr/>
          <p:nvPr/>
        </p:nvGrpSpPr>
        <p:grpSpPr>
          <a:xfrm rot="16200000">
            <a:off x="2897209" y="-1700740"/>
            <a:ext cx="1078752" cy="6856751"/>
            <a:chOff x="8756343" y="1569626"/>
            <a:chExt cx="1081249" cy="7118487"/>
          </a:xfrm>
        </p:grpSpPr>
        <p:sp>
          <p:nvSpPr>
            <p:cNvPr id="119" name="직사각형 11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28" name="그룹 127"/>
          <p:cNvGrpSpPr/>
          <p:nvPr/>
        </p:nvGrpSpPr>
        <p:grpSpPr>
          <a:xfrm rot="16200000">
            <a:off x="2897211" y="-623234"/>
            <a:ext cx="1078752" cy="6856751"/>
            <a:chOff x="8756343" y="1569626"/>
            <a:chExt cx="1081249" cy="7118487"/>
          </a:xfrm>
        </p:grpSpPr>
        <p:sp>
          <p:nvSpPr>
            <p:cNvPr id="129" name="직사각형 12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38" name="그룹 137"/>
          <p:cNvGrpSpPr/>
          <p:nvPr/>
        </p:nvGrpSpPr>
        <p:grpSpPr>
          <a:xfrm rot="16200000">
            <a:off x="2897212" y="-2778247"/>
            <a:ext cx="1078752" cy="6856751"/>
            <a:chOff x="8756343" y="1569626"/>
            <a:chExt cx="1081249" cy="7118487"/>
          </a:xfrm>
        </p:grpSpPr>
        <p:sp>
          <p:nvSpPr>
            <p:cNvPr id="139" name="직사각형 138"/>
            <p:cNvSpPr/>
            <p:nvPr/>
          </p:nvSpPr>
          <p:spPr>
            <a:xfrm>
              <a:off x="8757592" y="314349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Board Games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8756343" y="5519761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Visit my grandmother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8757592" y="235746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Play computer games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8757592" y="1569626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Read a book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8757592" y="393558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Exercise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8757592" y="4727673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Watch a movie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8757592" y="7896025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Go to </a:t>
              </a:r>
              <a:r>
                <a:rPr lang="en-US" altLang="ko-KR" sz="1200" dirty="0" err="1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Everland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8756343" y="6311849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Eat at MacDonald's 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8757592" y="7103937"/>
              <a:ext cx="1080000" cy="7920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 Meet my friends </a:t>
              </a:r>
              <a:endParaRPr lang="ko-KR" altLang="en-US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58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258</Words>
  <Application>Microsoft Office PowerPoint</Application>
  <PresentationFormat>A4 용지(210x297mm)</PresentationFormat>
  <Paragraphs>105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cp:lastPrinted>2018-03-15T05:00:51Z</cp:lastPrinted>
  <dcterms:created xsi:type="dcterms:W3CDTF">2018-03-15T04:55:57Z</dcterms:created>
  <dcterms:modified xsi:type="dcterms:W3CDTF">2018-03-15T05:09:10Z</dcterms:modified>
</cp:coreProperties>
</file>