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1" r:id="rId4"/>
    <p:sldId id="282" r:id="rId5"/>
    <p:sldId id="283" r:id="rId6"/>
    <p:sldId id="257" r:id="rId7"/>
    <p:sldId id="284" r:id="rId8"/>
    <p:sldId id="285" r:id="rId9"/>
    <p:sldId id="286" r:id="rId10"/>
    <p:sldId id="259" r:id="rId11"/>
    <p:sldId id="287" r:id="rId12"/>
    <p:sldId id="288" r:id="rId13"/>
    <p:sldId id="289" r:id="rId14"/>
    <p:sldId id="260" r:id="rId15"/>
    <p:sldId id="290" r:id="rId16"/>
    <p:sldId id="291" r:id="rId17"/>
    <p:sldId id="292" r:id="rId18"/>
    <p:sldId id="261" r:id="rId19"/>
    <p:sldId id="276" r:id="rId20"/>
    <p:sldId id="277" r:id="rId21"/>
    <p:sldId id="278" r:id="rId22"/>
    <p:sldId id="262" r:id="rId23"/>
    <p:sldId id="314" r:id="rId24"/>
    <p:sldId id="294" r:id="rId25"/>
    <p:sldId id="295" r:id="rId26"/>
    <p:sldId id="264" r:id="rId27"/>
    <p:sldId id="308" r:id="rId28"/>
    <p:sldId id="309" r:id="rId29"/>
    <p:sldId id="310" r:id="rId30"/>
    <p:sldId id="263" r:id="rId31"/>
    <p:sldId id="307" r:id="rId32"/>
    <p:sldId id="315" r:id="rId33"/>
    <p:sldId id="265" r:id="rId34"/>
    <p:sldId id="302" r:id="rId35"/>
    <p:sldId id="316" r:id="rId36"/>
    <p:sldId id="303" r:id="rId37"/>
    <p:sldId id="279" r:id="rId38"/>
    <p:sldId id="304" r:id="rId39"/>
    <p:sldId id="299" r:id="rId40"/>
    <p:sldId id="300" r:id="rId41"/>
    <p:sldId id="301" r:id="rId42"/>
    <p:sldId id="266" r:id="rId43"/>
    <p:sldId id="296" r:id="rId44"/>
    <p:sldId id="297" r:id="rId45"/>
    <p:sldId id="298" r:id="rId46"/>
    <p:sldId id="311" r:id="rId47"/>
    <p:sldId id="312" r:id="rId48"/>
    <p:sldId id="313" r:id="rId49"/>
    <p:sldId id="280" r:id="rId50"/>
  </p:sldIdLst>
  <p:sldSz cx="9144000" cy="5715000" type="screen16x1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426" y="-6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1775355"/>
            <a:ext cx="7772400" cy="1225021"/>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255155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40984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190500"/>
            <a:ext cx="2057400" cy="40640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190500"/>
            <a:ext cx="6019800" cy="40640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393333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230932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3672417"/>
            <a:ext cx="7772400" cy="1135063"/>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356353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350792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865"/>
            <a:ext cx="8229600" cy="9525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325062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211139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79984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1" y="227542"/>
            <a:ext cx="3008313" cy="968375"/>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369119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000500"/>
            <a:ext cx="5486400" cy="472282"/>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9270FF5A-FED0-46F2-9983-1399C0C4532B}" type="datetimeFigureOut">
              <a:rPr lang="ko-KR" altLang="en-US" smtClean="0"/>
              <a:t>2018-03-28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378831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4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270FF5A-FED0-46F2-9983-1399C0C4532B}" type="datetimeFigureOut">
              <a:rPr lang="ko-KR" altLang="en-US" smtClean="0"/>
              <a:t>2018-03-28</a:t>
            </a:fld>
            <a:endParaRPr lang="ko-KR" altLang="en-US"/>
          </a:p>
        </p:txBody>
      </p:sp>
      <p:sp>
        <p:nvSpPr>
          <p:cNvPr id="5" name="바닥글 개체 틀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550B5ED-D457-4775-8877-13EDDB36782B}" type="slidenum">
              <a:rPr lang="ko-KR" altLang="en-US" smtClean="0"/>
              <a:t>‹#›</a:t>
            </a:fld>
            <a:endParaRPr lang="ko-KR" altLang="en-US"/>
          </a:p>
        </p:txBody>
      </p:sp>
    </p:spTree>
    <p:extLst>
      <p:ext uri="{BB962C8B-B14F-4D97-AF65-F5344CB8AC3E}">
        <p14:creationId xmlns:p14="http://schemas.microsoft.com/office/powerpoint/2010/main" val="206691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6.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7.xml"/><Relationship Id="rId1" Type="http://schemas.openxmlformats.org/officeDocument/2006/relationships/slideLayout" Target="../slideLayouts/slideLayout2.xml"/><Relationship Id="rId5" Type="http://schemas.openxmlformats.org/officeDocument/2006/relationships/slide" Target="slide32.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42.xml"/><Relationship Id="rId1" Type="http://schemas.openxmlformats.org/officeDocument/2006/relationships/slideLayout" Target="../slideLayouts/slideLayout2.xml"/><Relationship Id="rId5" Type="http://schemas.openxmlformats.org/officeDocument/2006/relationships/slide" Target="slide36.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5" Type="http://schemas.openxmlformats.org/officeDocument/2006/relationships/slide" Target="slide41.xml"/><Relationship Id="rId4" Type="http://schemas.openxmlformats.org/officeDocument/2006/relationships/slide" Target="slide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2.xml"/><Relationship Id="rId5" Type="http://schemas.openxmlformats.org/officeDocument/2006/relationships/slide" Target="slide46.xml"/><Relationship Id="rId4" Type="http://schemas.openxmlformats.org/officeDocument/2006/relationships/slide" Target="slide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 Id="rId4" Type="http://schemas.openxmlformats.org/officeDocument/2006/relationships/slide" Target="slide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What Should I Do?  </a:t>
            </a:r>
            <a:endParaRPr lang="ko-KR" altLang="en-US" dirty="0"/>
          </a:p>
        </p:txBody>
      </p:sp>
      <p:sp>
        <p:nvSpPr>
          <p:cNvPr id="3" name="부제목 2"/>
          <p:cNvSpPr>
            <a:spLocks noGrp="1"/>
          </p:cNvSpPr>
          <p:nvPr>
            <p:ph type="subTitle" idx="1"/>
          </p:nvPr>
        </p:nvSpPr>
        <p:spPr/>
        <p:txBody>
          <a:bodyPr/>
          <a:lstStyle/>
          <a:p>
            <a:r>
              <a:rPr lang="en-US" altLang="ko-KR" dirty="0" smtClean="0"/>
              <a:t>Escape the Lab</a:t>
            </a:r>
            <a:endParaRPr lang="ko-KR" altLang="en-US" dirty="0"/>
          </a:p>
        </p:txBody>
      </p:sp>
    </p:spTree>
    <p:extLst>
      <p:ext uri="{BB962C8B-B14F-4D97-AF65-F5344CB8AC3E}">
        <p14:creationId xmlns:p14="http://schemas.microsoft.com/office/powerpoint/2010/main" val="2671224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Surprise attack</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Talk to the men</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Scream for help</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Wait for them to leave</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close your eyes.  </a:t>
            </a:r>
          </a:p>
          <a:p>
            <a:pPr algn="l"/>
            <a:r>
              <a:rPr lang="en-US" altLang="ko-KR" sz="2400" dirty="0" smtClean="0"/>
              <a:t>You hear the feet get closer.  </a:t>
            </a:r>
          </a:p>
          <a:p>
            <a:pPr algn="l"/>
            <a:r>
              <a:rPr lang="en-US" altLang="ko-KR" sz="2400" dirty="0" smtClean="0"/>
              <a:t>It sounds like one man picked up a tool. </a:t>
            </a:r>
          </a:p>
          <a:p>
            <a:pPr algn="l"/>
            <a:r>
              <a:rPr lang="en-US" altLang="ko-KR" sz="2400" dirty="0" smtClean="0"/>
              <a:t>The other man says, “It’s almost lunch time, lets wait until after we eat.” </a:t>
            </a:r>
            <a:endParaRPr lang="ko-KR" altLang="en-US" sz="2400" dirty="0"/>
          </a:p>
        </p:txBody>
      </p:sp>
    </p:spTree>
    <p:extLst>
      <p:ext uri="{BB962C8B-B14F-4D97-AF65-F5344CB8AC3E}">
        <p14:creationId xmlns:p14="http://schemas.microsoft.com/office/powerpoint/2010/main" val="422452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Surprise attack </a:t>
            </a:r>
            <a:endParaRPr lang="ko-KR" altLang="en-US" dirty="0"/>
          </a:p>
        </p:txBody>
      </p:sp>
      <p:sp>
        <p:nvSpPr>
          <p:cNvPr id="3" name="내용 개체 틀 2"/>
          <p:cNvSpPr>
            <a:spLocks noGrp="1"/>
          </p:cNvSpPr>
          <p:nvPr>
            <p:ph idx="1"/>
          </p:nvPr>
        </p:nvSpPr>
        <p:spPr/>
        <p:txBody>
          <a:bodyPr>
            <a:normAutofit fontScale="77500" lnSpcReduction="20000"/>
          </a:bodyPr>
          <a:lstStyle/>
          <a:p>
            <a:r>
              <a:rPr lang="en-US" altLang="ko-KR" dirty="0" smtClean="0"/>
              <a:t>You jump up and punch one of the men in the face. </a:t>
            </a:r>
          </a:p>
          <a:p>
            <a:endParaRPr lang="en-US" altLang="ko-KR" dirty="0"/>
          </a:p>
          <a:p>
            <a:r>
              <a:rPr lang="en-US" altLang="ko-KR" dirty="0" smtClean="0"/>
              <a:t>He falls to the floor, but the other man grabs you. </a:t>
            </a:r>
          </a:p>
          <a:p>
            <a:endParaRPr lang="en-US" altLang="ko-KR" dirty="0"/>
          </a:p>
          <a:p>
            <a:r>
              <a:rPr lang="en-US" altLang="ko-KR" dirty="0" smtClean="0"/>
              <a:t>He holds you long enough, until the other man stands up and helps to hold you down. </a:t>
            </a:r>
          </a:p>
          <a:p>
            <a:endParaRPr lang="en-US" altLang="ko-KR" dirty="0"/>
          </a:p>
          <a:p>
            <a:r>
              <a:rPr lang="en-US" altLang="ko-KR" dirty="0" smtClean="0"/>
              <a:t>You feel a need go into you as 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40905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Talk to the men</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You say, “Hello”</a:t>
            </a:r>
          </a:p>
          <a:p>
            <a:endParaRPr lang="en-US" altLang="ko-KR" dirty="0"/>
          </a:p>
          <a:p>
            <a:r>
              <a:rPr lang="en-US" altLang="ko-KR" dirty="0"/>
              <a:t>The men slowly walk over and say, “You’re not supposed to wake up yet.”</a:t>
            </a:r>
          </a:p>
          <a:p>
            <a:endParaRPr lang="en-US" altLang="ko-KR" dirty="0"/>
          </a:p>
          <a:p>
            <a:r>
              <a:rPr lang="en-US" altLang="ko-KR" dirty="0"/>
              <a:t>You feel a pinch on your arm and everything turns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90814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Scream for help </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a:t>Your screaming </a:t>
            </a:r>
            <a:r>
              <a:rPr lang="en-US" altLang="ko-KR" dirty="0" smtClean="0"/>
              <a:t>scares the </a:t>
            </a:r>
            <a:r>
              <a:rPr lang="en-US" altLang="ko-KR" dirty="0"/>
              <a:t>men. </a:t>
            </a:r>
          </a:p>
          <a:p>
            <a:endParaRPr lang="en-US" altLang="ko-KR" dirty="0"/>
          </a:p>
          <a:p>
            <a:r>
              <a:rPr lang="en-US" altLang="ko-KR" dirty="0" smtClean="0"/>
              <a:t>At first they jump back, but then they jump on you. </a:t>
            </a:r>
            <a:endParaRPr lang="en-US" altLang="ko-KR" dirty="0"/>
          </a:p>
          <a:p>
            <a:endParaRPr lang="en-US" altLang="ko-KR" dirty="0"/>
          </a:p>
          <a:p>
            <a:r>
              <a:rPr lang="en-US" altLang="ko-KR" dirty="0"/>
              <a:t>They inject you with a needle and everything goes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93266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Explore lockers </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Leave the room</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Search Tools </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Hide under the bed</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About 5 minutes later, you hear the door close.  </a:t>
            </a:r>
          </a:p>
          <a:p>
            <a:pPr algn="l"/>
            <a:endParaRPr lang="en-US" altLang="ko-KR" sz="2400" dirty="0"/>
          </a:p>
          <a:p>
            <a:pPr algn="l"/>
            <a:r>
              <a:rPr lang="en-US" altLang="ko-KR" sz="2400" dirty="0" smtClean="0"/>
              <a:t>You open your eyes and see that they are now gone.  </a:t>
            </a:r>
          </a:p>
          <a:p>
            <a:pPr algn="l"/>
            <a:endParaRPr lang="en-US" altLang="ko-KR" sz="2400" dirty="0"/>
          </a:p>
          <a:p>
            <a:pPr algn="l"/>
            <a:r>
              <a:rPr lang="en-US" altLang="ko-KR" sz="2400" dirty="0" smtClean="0"/>
              <a:t>You slowly sit up on the table and look around.  </a:t>
            </a:r>
            <a:endParaRPr lang="ko-KR" altLang="en-US" sz="2400" dirty="0"/>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Explore lockers </a:t>
            </a:r>
            <a:endParaRPr lang="ko-KR" altLang="en-US" dirty="0"/>
          </a:p>
        </p:txBody>
      </p:sp>
      <p:sp>
        <p:nvSpPr>
          <p:cNvPr id="3" name="내용 개체 틀 2"/>
          <p:cNvSpPr>
            <a:spLocks noGrp="1"/>
          </p:cNvSpPr>
          <p:nvPr>
            <p:ph idx="1"/>
          </p:nvPr>
        </p:nvSpPr>
        <p:spPr/>
        <p:txBody>
          <a:bodyPr/>
          <a:lstStyle/>
          <a:p>
            <a:r>
              <a:rPr lang="en-US" altLang="ko-KR" dirty="0" smtClean="0"/>
              <a:t>There is nothing in the lockers.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5093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Search tools </a:t>
            </a:r>
            <a:endParaRPr lang="ko-KR" altLang="en-US" dirty="0"/>
          </a:p>
        </p:txBody>
      </p:sp>
      <p:sp>
        <p:nvSpPr>
          <p:cNvPr id="3" name="내용 개체 틀 2"/>
          <p:cNvSpPr>
            <a:spLocks noGrp="1"/>
          </p:cNvSpPr>
          <p:nvPr>
            <p:ph idx="1"/>
          </p:nvPr>
        </p:nvSpPr>
        <p:spPr/>
        <p:txBody>
          <a:bodyPr/>
          <a:lstStyle/>
          <a:p>
            <a:r>
              <a:rPr lang="en-US" altLang="ko-KR" dirty="0" smtClean="0"/>
              <a:t>There are some needles and knives in a tool kit.  </a:t>
            </a:r>
          </a:p>
          <a:p>
            <a:endParaRPr lang="en-US" altLang="ko-KR" dirty="0"/>
          </a:p>
          <a:p>
            <a:r>
              <a:rPr lang="en-US" altLang="ko-KR" dirty="0" smtClean="0"/>
              <a:t>It looks like they are used for surgery.  </a:t>
            </a:r>
            <a:endParaRPr lang="ko-KR" altLang="en-US" dirty="0"/>
          </a:p>
        </p:txBody>
      </p:sp>
      <p:sp>
        <p:nvSpPr>
          <p:cNvPr id="4" name="내용 개체 틀 2"/>
          <p:cNvSpPr txBox="1">
            <a:spLocks/>
          </p:cNvSpPr>
          <p:nvPr/>
        </p:nvSpPr>
        <p:spPr>
          <a:xfrm>
            <a:off x="899592" y="4450649"/>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86464"/>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50649"/>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60667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Hide under bed</a:t>
            </a:r>
            <a:endParaRPr lang="ko-KR" altLang="en-US" dirty="0"/>
          </a:p>
        </p:txBody>
      </p:sp>
      <p:sp>
        <p:nvSpPr>
          <p:cNvPr id="3" name="내용 개체 틀 2"/>
          <p:cNvSpPr>
            <a:spLocks noGrp="1"/>
          </p:cNvSpPr>
          <p:nvPr>
            <p:ph idx="1"/>
          </p:nvPr>
        </p:nvSpPr>
        <p:spPr/>
        <p:txBody>
          <a:bodyPr/>
          <a:lstStyle/>
          <a:p>
            <a:r>
              <a:rPr lang="en-US" altLang="ko-KR" dirty="0" smtClean="0"/>
              <a:t>You wait for 30 minutes, but nothing happens.  </a:t>
            </a:r>
          </a:p>
          <a:p>
            <a:endParaRPr lang="en-US" altLang="ko-KR" dirty="0"/>
          </a:p>
          <a:p>
            <a:r>
              <a:rPr lang="en-US" altLang="ko-KR" dirty="0" smtClean="0"/>
              <a:t>You know that the men will come back from lunch soon.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37222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Go back into the room</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Go right</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Try going into another room </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Go left </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slowly open the door and check to see if anyone is there.  </a:t>
            </a:r>
          </a:p>
          <a:p>
            <a:pPr algn="l"/>
            <a:r>
              <a:rPr lang="en-US" altLang="ko-KR" sz="2400" dirty="0" smtClean="0"/>
              <a:t>You are surprised that no one is there.  </a:t>
            </a:r>
          </a:p>
          <a:p>
            <a:pPr algn="l"/>
            <a:r>
              <a:rPr lang="en-US" altLang="ko-KR" sz="2400" dirty="0" smtClean="0"/>
              <a:t>But as soon as you step out of the door, the bright lights turn off and there are only soft red lights. </a:t>
            </a:r>
          </a:p>
          <a:p>
            <a:pPr algn="l"/>
            <a:r>
              <a:rPr lang="en-US" altLang="ko-KR" sz="2400" dirty="0" smtClean="0"/>
              <a:t>An alarm sounds.  </a:t>
            </a:r>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Go back to the original room</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The alarms are loud, men are coming. </a:t>
            </a:r>
          </a:p>
          <a:p>
            <a:endParaRPr lang="en-US" altLang="ko-KR" dirty="0"/>
          </a:p>
          <a:p>
            <a:r>
              <a:rPr lang="en-US" altLang="ko-KR" dirty="0" smtClean="0"/>
              <a:t>You try to hide under the table, but they know where the alarm is coming from. </a:t>
            </a:r>
          </a:p>
          <a:p>
            <a:endParaRPr lang="en-US" altLang="ko-KR" dirty="0"/>
          </a:p>
          <a:p>
            <a:r>
              <a:rPr lang="en-US" altLang="ko-KR" dirty="0" smtClean="0"/>
              <a:t>They find you quickly and shoot you with something.  Everything turns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52545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79512" y="121196"/>
            <a:ext cx="8856984" cy="5328592"/>
          </a:xfrm>
        </p:spPr>
        <p:style>
          <a:lnRef idx="2">
            <a:schemeClr val="dk1"/>
          </a:lnRef>
          <a:fillRef idx="1">
            <a:schemeClr val="lt1"/>
          </a:fillRef>
          <a:effectRef idx="0">
            <a:schemeClr val="dk1"/>
          </a:effectRef>
          <a:fontRef idx="minor">
            <a:schemeClr val="dk1"/>
          </a:fontRef>
        </p:style>
        <p:txBody>
          <a:bodyPr>
            <a:normAutofit/>
          </a:bodyPr>
          <a:lstStyle/>
          <a:p>
            <a:pPr algn="l"/>
            <a:r>
              <a:rPr lang="en-US" altLang="ko-KR" sz="2400" dirty="0" smtClean="0"/>
              <a:t>As you are waking up, you can hear people around you talking.  </a:t>
            </a:r>
            <a:br>
              <a:rPr lang="en-US" altLang="ko-KR" sz="2400" dirty="0" smtClean="0"/>
            </a:br>
            <a:r>
              <a:rPr lang="en-US" altLang="ko-KR" sz="2400" dirty="0" smtClean="0"/>
              <a:t>You decide to pretend to stay asleep so they wont know you are awake.  </a:t>
            </a:r>
            <a:br>
              <a:rPr lang="en-US" altLang="ko-KR" sz="2400" dirty="0" smtClean="0"/>
            </a:br>
            <a:r>
              <a:rPr lang="en-US" altLang="ko-KR" sz="2400" dirty="0" smtClean="0"/>
              <a:t>It is difficult to understand what they are saying, but you hear “…security… What should we do?... Out… kill…”  </a:t>
            </a:r>
            <a:br>
              <a:rPr lang="en-US" altLang="ko-KR" sz="2400" dirty="0" smtClean="0"/>
            </a:br>
            <a:r>
              <a:rPr lang="en-US" altLang="ko-KR" sz="2400" dirty="0"/>
              <a:t/>
            </a:r>
            <a:br>
              <a:rPr lang="en-US" altLang="ko-KR" sz="2400" dirty="0"/>
            </a:br>
            <a:r>
              <a:rPr lang="en-US" altLang="ko-KR" sz="2400" dirty="0" smtClean="0"/>
              <a:t>Your head hurts, but you can feel the strength coming back to your body.  </a:t>
            </a:r>
            <a:br>
              <a:rPr lang="en-US" altLang="ko-KR" sz="2400" dirty="0" smtClean="0"/>
            </a:br>
            <a:r>
              <a:rPr lang="en-US" altLang="ko-KR" sz="2400" dirty="0"/>
              <a:t/>
            </a:r>
            <a:br>
              <a:rPr lang="en-US" altLang="ko-KR" sz="2400" dirty="0"/>
            </a:br>
            <a:r>
              <a:rPr lang="en-US" altLang="ko-KR" sz="2400" dirty="0" smtClean="0"/>
              <a:t>Where are you?  </a:t>
            </a:r>
            <a:br>
              <a:rPr lang="en-US" altLang="ko-KR" sz="2400" dirty="0" smtClean="0"/>
            </a:br>
            <a:r>
              <a:rPr lang="en-US" altLang="ko-KR" sz="2400" dirty="0" smtClean="0"/>
              <a:t>How did you get here? </a:t>
            </a:r>
            <a:br>
              <a:rPr lang="en-US" altLang="ko-KR" sz="2400" dirty="0" smtClean="0"/>
            </a:br>
            <a:r>
              <a:rPr lang="en-US" altLang="ko-KR" sz="2400" dirty="0" smtClean="0"/>
              <a:t>How can you escape?  </a:t>
            </a:r>
            <a:endParaRPr lang="ko-KR" altLang="en-US" sz="2400" dirty="0"/>
          </a:p>
        </p:txBody>
      </p:sp>
      <p:sp>
        <p:nvSpPr>
          <p:cNvPr id="8" name="모서리가 둥근 직사각형 7">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Open your eyes</a:t>
            </a:r>
            <a:endParaRPr lang="ko-KR" altLang="en-US" dirty="0"/>
          </a:p>
        </p:txBody>
      </p:sp>
      <p:sp>
        <p:nvSpPr>
          <p:cNvPr id="9" name="모서리가 둥근 직사각형 8">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Punch the air </a:t>
            </a:r>
            <a:endParaRPr lang="ko-KR" altLang="en-US" dirty="0"/>
          </a:p>
        </p:txBody>
      </p:sp>
      <p:sp>
        <p:nvSpPr>
          <p:cNvPr id="10" name="모서리가 둥근 직사각형 9">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Scream </a:t>
            </a:r>
            <a:endParaRPr lang="ko-KR" altLang="en-US" dirty="0"/>
          </a:p>
        </p:txBody>
      </p:sp>
      <p:sp>
        <p:nvSpPr>
          <p:cNvPr id="11" name="모서리가 둥근 직사각형 10">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Kick </a:t>
            </a:r>
            <a:endParaRPr lang="ko-KR" altLang="en-US" dirty="0"/>
          </a:p>
        </p:txBody>
      </p:sp>
    </p:spTree>
    <p:extLst>
      <p:ext uri="{BB962C8B-B14F-4D97-AF65-F5344CB8AC3E}">
        <p14:creationId xmlns:p14="http://schemas.microsoft.com/office/powerpoint/2010/main" val="333257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Go right</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You start running right and the door swings open. </a:t>
            </a:r>
          </a:p>
          <a:p>
            <a:endParaRPr lang="en-US" altLang="ko-KR" dirty="0"/>
          </a:p>
          <a:p>
            <a:r>
              <a:rPr lang="en-US" altLang="ko-KR" dirty="0" smtClean="0"/>
              <a:t>Two large men see you can run towards you. </a:t>
            </a:r>
          </a:p>
          <a:p>
            <a:endParaRPr lang="en-US" altLang="ko-KR" dirty="0"/>
          </a:p>
          <a:p>
            <a:r>
              <a:rPr lang="en-US" altLang="ko-KR" dirty="0" smtClean="0"/>
              <a:t>But you fall, they catch you and 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568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Go left</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t>At the end of the hall there is a door.  </a:t>
            </a:r>
          </a:p>
          <a:p>
            <a:endParaRPr lang="en-US" altLang="ko-KR" dirty="0"/>
          </a:p>
          <a:p>
            <a:r>
              <a:rPr lang="en-US" altLang="ko-KR" dirty="0" smtClean="0"/>
              <a:t>You run towards it.  Behind you, another door opens and two men run towards you. </a:t>
            </a:r>
          </a:p>
          <a:p>
            <a:endParaRPr lang="en-US" altLang="ko-KR" dirty="0"/>
          </a:p>
          <a:p>
            <a:r>
              <a:rPr lang="en-US" altLang="ko-KR" dirty="0" smtClean="0"/>
              <a:t>You get to the door, but it is locked. </a:t>
            </a:r>
          </a:p>
          <a:p>
            <a:endParaRPr lang="en-US" altLang="ko-KR" dirty="0"/>
          </a:p>
          <a:p>
            <a:r>
              <a:rPr lang="en-US" altLang="ko-KR" dirty="0" smtClean="0"/>
              <a:t>They catch you and start to choke</a:t>
            </a:r>
            <a:r>
              <a:rPr lang="ko-KR" altLang="en-US" dirty="0" smtClean="0"/>
              <a:t> </a:t>
            </a:r>
            <a:r>
              <a:rPr lang="en-US" altLang="ko-KR" dirty="0" smtClean="0"/>
              <a:t>you.  Everything turns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2506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Explore tools</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Explore lockers</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Hide under bed</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Wake up patient </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lnSpcReduction="10000"/>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open the door to the room next to you.  </a:t>
            </a:r>
          </a:p>
          <a:p>
            <a:pPr algn="l"/>
            <a:endParaRPr lang="en-US" altLang="ko-KR" sz="2400" dirty="0"/>
          </a:p>
          <a:p>
            <a:pPr algn="l"/>
            <a:r>
              <a:rPr lang="en-US" altLang="ko-KR" sz="2400" dirty="0" smtClean="0"/>
              <a:t>There is another person there.  They appear to be sleeping on a table similar to the one your were on. </a:t>
            </a:r>
          </a:p>
          <a:p>
            <a:pPr algn="l"/>
            <a:endParaRPr lang="en-US" altLang="ko-KR" sz="2400" dirty="0"/>
          </a:p>
          <a:p>
            <a:pPr algn="l"/>
            <a:r>
              <a:rPr lang="en-US" altLang="ko-KR" sz="2400" dirty="0" smtClean="0"/>
              <a:t>Again, there are lockers and tools here too. </a:t>
            </a:r>
          </a:p>
          <a:p>
            <a:pPr algn="l"/>
            <a:endParaRPr lang="en-US" altLang="ko-KR" sz="2400" dirty="0"/>
          </a:p>
          <a:p>
            <a:pPr algn="l"/>
            <a:r>
              <a:rPr lang="en-US" altLang="ko-KR" sz="2400" dirty="0" smtClean="0"/>
              <a:t>You can hear people coming.  </a:t>
            </a:r>
            <a:endParaRPr lang="ko-KR" altLang="en-US" sz="2400" dirty="0"/>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Explore Lockers</a:t>
            </a:r>
            <a:endParaRPr lang="ko-KR" altLang="en-US" dirty="0"/>
          </a:p>
        </p:txBody>
      </p:sp>
      <p:sp>
        <p:nvSpPr>
          <p:cNvPr id="3" name="내용 개체 틀 2"/>
          <p:cNvSpPr>
            <a:spLocks noGrp="1"/>
          </p:cNvSpPr>
          <p:nvPr>
            <p:ph idx="1"/>
          </p:nvPr>
        </p:nvSpPr>
        <p:spPr/>
        <p:txBody>
          <a:bodyPr>
            <a:normAutofit fontScale="92500" lnSpcReduction="20000"/>
          </a:bodyPr>
          <a:lstStyle/>
          <a:p>
            <a:r>
              <a:rPr lang="en-US" altLang="ko-KR" dirty="0" smtClean="0"/>
              <a:t>You find some clothes in the locker, but nothing else.  There are many empty lockers. </a:t>
            </a:r>
          </a:p>
          <a:p>
            <a:endParaRPr lang="en-US" altLang="ko-KR" dirty="0"/>
          </a:p>
          <a:p>
            <a:r>
              <a:rPr lang="en-US" altLang="ko-KR" dirty="0" smtClean="0"/>
              <a:t>As you are looking in the lockers, two men come into the room.  </a:t>
            </a:r>
          </a:p>
          <a:p>
            <a:endParaRPr lang="en-US" altLang="ko-KR" dirty="0"/>
          </a:p>
          <a:p>
            <a:r>
              <a:rPr lang="en-US" altLang="ko-KR" dirty="0" smtClean="0"/>
              <a:t>They shoot you with something and 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44712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Wake up patient</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t>The patient seems to be sleeping very well. </a:t>
            </a:r>
          </a:p>
          <a:p>
            <a:endParaRPr lang="en-US" altLang="ko-KR" dirty="0"/>
          </a:p>
          <a:p>
            <a:r>
              <a:rPr lang="en-US" altLang="ko-KR" dirty="0" smtClean="0"/>
              <a:t>You shake them, but they do not wake up. </a:t>
            </a:r>
          </a:p>
          <a:p>
            <a:endParaRPr lang="en-US" altLang="ko-KR" dirty="0"/>
          </a:p>
          <a:p>
            <a:r>
              <a:rPr lang="en-US" altLang="ko-KR" dirty="0"/>
              <a:t>As you are looking in the lockers, two men come into the room.  </a:t>
            </a:r>
          </a:p>
          <a:p>
            <a:endParaRPr lang="en-US" altLang="ko-KR" dirty="0"/>
          </a:p>
          <a:p>
            <a:r>
              <a:rPr lang="en-US" altLang="ko-KR" dirty="0"/>
              <a:t>They shoot you with something and everything goes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4336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Hide under bed</a:t>
            </a:r>
            <a:endParaRPr lang="ko-KR" altLang="en-US" dirty="0"/>
          </a:p>
        </p:txBody>
      </p:sp>
      <p:sp>
        <p:nvSpPr>
          <p:cNvPr id="3" name="내용 개체 틀 2"/>
          <p:cNvSpPr>
            <a:spLocks noGrp="1"/>
          </p:cNvSpPr>
          <p:nvPr>
            <p:ph idx="1"/>
          </p:nvPr>
        </p:nvSpPr>
        <p:spPr/>
        <p:txBody>
          <a:bodyPr>
            <a:normAutofit fontScale="92500"/>
          </a:bodyPr>
          <a:lstStyle/>
          <a:p>
            <a:r>
              <a:rPr lang="en-US" altLang="ko-KR" dirty="0" smtClean="0"/>
              <a:t>You slide under the bed and hope that they wont see you.  </a:t>
            </a:r>
          </a:p>
          <a:p>
            <a:endParaRPr lang="en-US" altLang="ko-KR" dirty="0"/>
          </a:p>
          <a:p>
            <a:r>
              <a:rPr lang="en-US" altLang="ko-KR" dirty="0" smtClean="0"/>
              <a:t>Unfortunately, that is the first place they check. </a:t>
            </a:r>
          </a:p>
          <a:p>
            <a:endParaRPr lang="en-US" altLang="ko-KR" dirty="0"/>
          </a:p>
          <a:p>
            <a:r>
              <a:rPr lang="en-US" altLang="ko-KR" dirty="0" smtClean="0"/>
              <a:t>They grab you and 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211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Hide in the locker</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Take the knife and hide in the locker</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Inject yourself </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Inject the other patient  </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In the tools you find a knife.  It’s sharp but small. There are also some need needles. The needles have some clear liquid in them.  </a:t>
            </a:r>
          </a:p>
          <a:p>
            <a:pPr algn="l"/>
            <a:r>
              <a:rPr lang="en-US" altLang="ko-KR" sz="2400" dirty="0" smtClean="0"/>
              <a:t>You can hear them in your old room.  They will check this room next.   </a:t>
            </a:r>
            <a:endParaRPr lang="ko-KR" altLang="en-US" sz="2400" dirty="0"/>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Take the knife and hide in the locker.</a:t>
            </a:r>
            <a:endParaRPr lang="ko-KR" altLang="en-US" dirty="0"/>
          </a:p>
        </p:txBody>
      </p:sp>
      <p:sp>
        <p:nvSpPr>
          <p:cNvPr id="3" name="내용 개체 틀 2"/>
          <p:cNvSpPr>
            <a:spLocks noGrp="1"/>
          </p:cNvSpPr>
          <p:nvPr>
            <p:ph idx="1"/>
          </p:nvPr>
        </p:nvSpPr>
        <p:spPr/>
        <p:txBody>
          <a:bodyPr>
            <a:normAutofit fontScale="85000" lnSpcReduction="20000"/>
          </a:bodyPr>
          <a:lstStyle/>
          <a:p>
            <a:r>
              <a:rPr lang="en-US" altLang="ko-KR" dirty="0" smtClean="0"/>
              <a:t>The men come into the room.  </a:t>
            </a:r>
          </a:p>
          <a:p>
            <a:endParaRPr lang="en-US" altLang="ko-KR" dirty="0"/>
          </a:p>
          <a:p>
            <a:r>
              <a:rPr lang="en-US" altLang="ko-KR" dirty="0" smtClean="0"/>
              <a:t>The one says, “It looks like the knife is missing.  He must be in here.”  </a:t>
            </a:r>
          </a:p>
          <a:p>
            <a:endParaRPr lang="en-US" altLang="ko-KR" dirty="0"/>
          </a:p>
          <a:p>
            <a:r>
              <a:rPr lang="en-US" altLang="ko-KR" dirty="0" smtClean="0"/>
              <a:t>They find your locker, open it and shoot you with something before you can stab them. </a:t>
            </a:r>
          </a:p>
          <a:p>
            <a:endParaRPr lang="en-US" altLang="ko-KR" dirty="0"/>
          </a:p>
          <a:p>
            <a:r>
              <a:rPr lang="en-US" altLang="ko-KR" dirty="0" smtClean="0"/>
              <a:t>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72658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Inject yourself </a:t>
            </a:r>
            <a:endParaRPr lang="ko-KR" altLang="en-US" dirty="0"/>
          </a:p>
        </p:txBody>
      </p:sp>
      <p:sp>
        <p:nvSpPr>
          <p:cNvPr id="3" name="내용 개체 틀 2"/>
          <p:cNvSpPr>
            <a:spLocks noGrp="1"/>
          </p:cNvSpPr>
          <p:nvPr>
            <p:ph idx="1"/>
          </p:nvPr>
        </p:nvSpPr>
        <p:spPr/>
        <p:txBody>
          <a:bodyPr/>
          <a:lstStyle/>
          <a:p>
            <a:r>
              <a:rPr lang="en-US" altLang="ko-KR" dirty="0" smtClean="0"/>
              <a:t>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54611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Inject the patient </a:t>
            </a:r>
            <a:endParaRPr lang="ko-KR" altLang="en-US" dirty="0"/>
          </a:p>
        </p:txBody>
      </p:sp>
      <p:sp>
        <p:nvSpPr>
          <p:cNvPr id="3" name="내용 개체 틀 2"/>
          <p:cNvSpPr>
            <a:spLocks noGrp="1"/>
          </p:cNvSpPr>
          <p:nvPr>
            <p:ph idx="1"/>
          </p:nvPr>
        </p:nvSpPr>
        <p:spPr/>
        <p:txBody>
          <a:bodyPr>
            <a:normAutofit fontScale="70000" lnSpcReduction="20000"/>
          </a:bodyPr>
          <a:lstStyle/>
          <a:p>
            <a:r>
              <a:rPr lang="en-US" altLang="ko-KR" dirty="0" smtClean="0"/>
              <a:t>You squeeze the liquid into the man. </a:t>
            </a:r>
          </a:p>
          <a:p>
            <a:endParaRPr lang="en-US" altLang="ko-KR" dirty="0"/>
          </a:p>
          <a:p>
            <a:r>
              <a:rPr lang="en-US" altLang="ko-KR" dirty="0" smtClean="0"/>
              <a:t>The heart rate monitor goes “beep, beep, </a:t>
            </a:r>
            <a:r>
              <a:rPr lang="en-US" altLang="ko-KR" dirty="0" err="1" smtClean="0"/>
              <a:t>beeeeeppp</a:t>
            </a:r>
            <a:r>
              <a:rPr lang="en-US" altLang="ko-KR" dirty="0" smtClean="0"/>
              <a:t>…”</a:t>
            </a:r>
          </a:p>
          <a:p>
            <a:endParaRPr lang="en-US" altLang="ko-KR" dirty="0"/>
          </a:p>
          <a:p>
            <a:r>
              <a:rPr lang="en-US" altLang="ko-KR" dirty="0" smtClean="0"/>
              <a:t>The men outside hear it and come rushing over to the room. </a:t>
            </a:r>
          </a:p>
          <a:p>
            <a:endParaRPr lang="en-US" altLang="ko-KR" dirty="0"/>
          </a:p>
          <a:p>
            <a:r>
              <a:rPr lang="en-US" altLang="ko-KR" dirty="0"/>
              <a:t>As you are looking in the lockers, two men come into the room.  </a:t>
            </a:r>
          </a:p>
          <a:p>
            <a:endParaRPr lang="en-US" altLang="ko-KR" dirty="0"/>
          </a:p>
          <a:p>
            <a:r>
              <a:rPr lang="en-US" altLang="ko-KR" dirty="0"/>
              <a:t>They shoot you with something and everything goes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40845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leep punc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63321" y="625252"/>
            <a:ext cx="6022022"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j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4847"/>
            <a:ext cx="6768752" cy="4510049"/>
          </a:xfrm>
          <a:prstGeom prst="rect">
            <a:avLst/>
          </a:prstGeom>
          <a:noFill/>
          <a:extLst>
            <a:ext uri="{909E8E84-426E-40DD-AFC4-6F175D3DCCD1}">
              <a14:hiddenFill xmlns:a14="http://schemas.microsoft.com/office/drawing/2010/main">
                <a:solidFill>
                  <a:srgbClr val="FFFFFF"/>
                </a:solidFill>
              </a14:hiddenFill>
            </a:ext>
          </a:extLst>
        </p:spPr>
      </p:pic>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pic>
        <p:nvPicPr>
          <p:cNvPr id="1030" name="Picture 6" descr="Image result for black">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44"/>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4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6" presetClass="entr" presetSubtype="16"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circle(in)">
                                      <p:cBhvr>
                                        <p:cTn id="9" dur="2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6" presetClass="entr" presetSubtype="32"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ircle(out)">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0" presetClass="entr" presetSubtype="0" fill="hold" nodeType="withEffect">
                                  <p:stCondLst>
                                    <p:cond delay="75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Take the knife</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Take the needles</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Chase after the men</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Go back in the locker</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The men enter the room.  </a:t>
            </a:r>
          </a:p>
          <a:p>
            <a:pPr algn="l"/>
            <a:endParaRPr lang="en-US" altLang="ko-KR" sz="2400" dirty="0"/>
          </a:p>
          <a:p>
            <a:pPr algn="l"/>
            <a:r>
              <a:rPr lang="en-US" altLang="ko-KR" sz="2400" dirty="0" smtClean="0"/>
              <a:t>You hear, “Everything looks fine.  When will this one wake up?” </a:t>
            </a:r>
          </a:p>
          <a:p>
            <a:pPr algn="l"/>
            <a:r>
              <a:rPr lang="en-US" altLang="ko-KR" sz="2400" dirty="0" smtClean="0"/>
              <a:t>“Let’s check again in 15 minutes.”  </a:t>
            </a:r>
          </a:p>
          <a:p>
            <a:pPr algn="l"/>
            <a:r>
              <a:rPr lang="en-US" altLang="ko-KR" sz="2400" dirty="0" smtClean="0"/>
              <a:t> </a:t>
            </a:r>
          </a:p>
          <a:p>
            <a:pPr algn="l"/>
            <a:r>
              <a:rPr lang="en-US" altLang="ko-KR" sz="2400" dirty="0" smtClean="0"/>
              <a:t>You slowly exit the locker.  </a:t>
            </a:r>
            <a:endParaRPr lang="ko-KR" altLang="en-US" sz="2400" dirty="0"/>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Chase after the men</a:t>
            </a:r>
            <a:endParaRPr lang="ko-KR" altLang="en-US" dirty="0"/>
          </a:p>
        </p:txBody>
      </p:sp>
      <p:sp>
        <p:nvSpPr>
          <p:cNvPr id="3" name="내용 개체 틀 2"/>
          <p:cNvSpPr>
            <a:spLocks noGrp="1"/>
          </p:cNvSpPr>
          <p:nvPr>
            <p:ph idx="1"/>
          </p:nvPr>
        </p:nvSpPr>
        <p:spPr/>
        <p:txBody>
          <a:bodyPr/>
          <a:lstStyle/>
          <a:p>
            <a:r>
              <a:rPr lang="en-US" altLang="ko-KR" dirty="0" smtClean="0"/>
              <a:t>You made a big mistake. </a:t>
            </a:r>
          </a:p>
          <a:p>
            <a:endParaRPr lang="en-US" altLang="ko-KR" dirty="0"/>
          </a:p>
          <a:p>
            <a:r>
              <a:rPr lang="en-US" altLang="ko-KR" dirty="0" smtClean="0"/>
              <a:t>The men turn around and tackle you to the ground. </a:t>
            </a:r>
          </a:p>
          <a:p>
            <a:endParaRPr lang="en-US" altLang="ko-KR" dirty="0"/>
          </a:p>
          <a:p>
            <a:r>
              <a:rPr lang="en-US" altLang="ko-KR" dirty="0" smtClean="0"/>
              <a:t>Everything becomes dark.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8744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Go back in the locker </a:t>
            </a:r>
            <a:endParaRPr lang="ko-KR" altLang="en-US" dirty="0"/>
          </a:p>
        </p:txBody>
      </p:sp>
      <p:sp>
        <p:nvSpPr>
          <p:cNvPr id="3" name="내용 개체 틀 2"/>
          <p:cNvSpPr>
            <a:spLocks noGrp="1"/>
          </p:cNvSpPr>
          <p:nvPr>
            <p:ph idx="1"/>
          </p:nvPr>
        </p:nvSpPr>
        <p:spPr/>
        <p:txBody>
          <a:bodyPr>
            <a:normAutofit fontScale="92500" lnSpcReduction="10000"/>
          </a:bodyPr>
          <a:lstStyle/>
          <a:p>
            <a:r>
              <a:rPr lang="en-US" altLang="ko-KR" dirty="0" smtClean="0"/>
              <a:t>You wait in the locker for another 30 minutes.  </a:t>
            </a:r>
          </a:p>
          <a:p>
            <a:endParaRPr lang="en-US" altLang="ko-KR" dirty="0"/>
          </a:p>
          <a:p>
            <a:r>
              <a:rPr lang="en-US" altLang="ko-KR" dirty="0" smtClean="0"/>
              <a:t>The men come back and realize where you are.  </a:t>
            </a:r>
          </a:p>
          <a:p>
            <a:endParaRPr lang="en-US" altLang="ko-KR" dirty="0"/>
          </a:p>
          <a:p>
            <a:r>
              <a:rPr lang="en-US" altLang="ko-KR" dirty="0" smtClean="0"/>
              <a:t>They catch you and give you an injection… Everything goes dark.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64209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Stab the man with the needle </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Knock on the door </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Open the door</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Talk to the man</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take the needles and exit the room.  </a:t>
            </a:r>
          </a:p>
          <a:p>
            <a:pPr algn="l"/>
            <a:endParaRPr lang="en-US" altLang="ko-KR" sz="2400" dirty="0"/>
          </a:p>
          <a:p>
            <a:pPr algn="l"/>
            <a:r>
              <a:rPr lang="en-US" altLang="ko-KR" sz="2400" dirty="0" smtClean="0"/>
              <a:t>At the end of the hall, there is a door.  You can see that there is a man leaning against it from the other side. </a:t>
            </a:r>
          </a:p>
          <a:p>
            <a:pPr algn="l"/>
            <a:r>
              <a:rPr lang="en-US" altLang="ko-KR" sz="2400" dirty="0" smtClean="0"/>
              <a:t>You slowly go up to the door and… </a:t>
            </a:r>
            <a:endParaRPr lang="ko-KR" altLang="en-US" sz="2400" dirty="0"/>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open the door </a:t>
            </a:r>
            <a:endParaRPr lang="ko-KR" altLang="en-US" dirty="0"/>
          </a:p>
        </p:txBody>
      </p:sp>
      <p:sp>
        <p:nvSpPr>
          <p:cNvPr id="3" name="내용 개체 틀 2"/>
          <p:cNvSpPr>
            <a:spLocks noGrp="1"/>
          </p:cNvSpPr>
          <p:nvPr>
            <p:ph idx="1"/>
          </p:nvPr>
        </p:nvSpPr>
        <p:spPr/>
        <p:txBody>
          <a:bodyPr/>
          <a:lstStyle/>
          <a:p>
            <a:r>
              <a:rPr lang="en-US" altLang="ko-KR" dirty="0" smtClean="0"/>
              <a:t>As soon as you open the door, the man turns around and punches you</a:t>
            </a:r>
          </a:p>
          <a:p>
            <a:endParaRPr lang="en-US" altLang="ko-KR" dirty="0"/>
          </a:p>
          <a:p>
            <a:r>
              <a:rPr lang="en-US" altLang="ko-KR" dirty="0" smtClean="0"/>
              <a:t>Everything goes dark.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9105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Knock on the door</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The man quickly turns around and hold the door. </a:t>
            </a:r>
          </a:p>
          <a:p>
            <a:endParaRPr lang="en-US" altLang="ko-KR" dirty="0"/>
          </a:p>
          <a:p>
            <a:r>
              <a:rPr lang="en-US" altLang="ko-KR" dirty="0" smtClean="0"/>
              <a:t>He yells and two men come running from the other direction. </a:t>
            </a:r>
          </a:p>
          <a:p>
            <a:endParaRPr lang="en-US" altLang="ko-KR" dirty="0"/>
          </a:p>
          <a:p>
            <a:r>
              <a:rPr lang="en-US" altLang="ko-KR" dirty="0" smtClean="0"/>
              <a:t>They catch you and push you to the ground.  </a:t>
            </a:r>
          </a:p>
          <a:p>
            <a:endParaRPr lang="en-US" altLang="ko-KR" dirty="0"/>
          </a:p>
          <a:p>
            <a:r>
              <a:rPr lang="en-US" altLang="ko-KR" dirty="0" smtClean="0"/>
              <a:t>Everything goes dark.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41834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Talk to the man</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smtClean="0"/>
              <a:t>You say, “Hello, can you let me out?”</a:t>
            </a:r>
          </a:p>
          <a:p>
            <a:endParaRPr lang="en-US" altLang="ko-KR" dirty="0"/>
          </a:p>
          <a:p>
            <a:r>
              <a:rPr lang="en-US" altLang="ko-KR" dirty="0" smtClean="0"/>
              <a:t>He says, “ok”  and lets you through the door. </a:t>
            </a:r>
          </a:p>
          <a:p>
            <a:endParaRPr lang="en-US" altLang="ko-KR" dirty="0"/>
          </a:p>
          <a:p>
            <a:r>
              <a:rPr lang="en-US" altLang="ko-KR" dirty="0" smtClean="0"/>
              <a:t>But as soon as you come inside he injects you with something.  </a:t>
            </a:r>
          </a:p>
          <a:p>
            <a:endParaRPr lang="en-US" altLang="ko-KR" dirty="0"/>
          </a:p>
          <a:p>
            <a:r>
              <a:rPr lang="en-US" altLang="ko-KR" dirty="0" smtClean="0"/>
              <a:t>Everything does dark.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5002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Stab the man with the knife</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Knock on the door </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Open the door</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Talk to the man</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take the knife and exit the room.  </a:t>
            </a:r>
          </a:p>
          <a:p>
            <a:pPr algn="l"/>
            <a:endParaRPr lang="en-US" altLang="ko-KR" sz="2400" dirty="0"/>
          </a:p>
          <a:p>
            <a:pPr algn="l"/>
            <a:r>
              <a:rPr lang="en-US" altLang="ko-KR" sz="2400" dirty="0" smtClean="0"/>
              <a:t>At the end of the hall, there is a door.  You can see that there is a man leaning against it from the other side. </a:t>
            </a:r>
          </a:p>
          <a:p>
            <a:pPr algn="l"/>
            <a:r>
              <a:rPr lang="en-US" altLang="ko-KR" sz="2400" dirty="0" smtClean="0"/>
              <a:t>You slowly go up to the door and… </a:t>
            </a:r>
            <a:endParaRPr lang="ko-KR" altLang="en-US" sz="2400" dirty="0"/>
          </a:p>
        </p:txBody>
      </p:sp>
    </p:spTree>
    <p:extLst>
      <p:ext uri="{BB962C8B-B14F-4D97-AF65-F5344CB8AC3E}">
        <p14:creationId xmlns:p14="http://schemas.microsoft.com/office/powerpoint/2010/main" val="261953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Stab the man with </a:t>
            </a:r>
            <a:r>
              <a:rPr lang="en-US" altLang="ko-KR" smtClean="0"/>
              <a:t>the knife</a:t>
            </a:r>
            <a:endParaRPr lang="ko-KR" altLang="en-US"/>
          </a:p>
        </p:txBody>
      </p:sp>
      <p:sp>
        <p:nvSpPr>
          <p:cNvPr id="3" name="내용 개체 틀 2"/>
          <p:cNvSpPr>
            <a:spLocks noGrp="1"/>
          </p:cNvSpPr>
          <p:nvPr>
            <p:ph idx="1"/>
          </p:nvPr>
        </p:nvSpPr>
        <p:spPr/>
        <p:txBody>
          <a:bodyPr>
            <a:normAutofit fontScale="77500" lnSpcReduction="20000"/>
          </a:bodyPr>
          <a:lstStyle/>
          <a:p>
            <a:r>
              <a:rPr lang="en-US" altLang="ko-KR" dirty="0" smtClean="0"/>
              <a:t>You try stabbing him through the door, but there is no room.  The key hole is too small. </a:t>
            </a:r>
          </a:p>
          <a:p>
            <a:endParaRPr lang="en-US" altLang="ko-KR" dirty="0"/>
          </a:p>
          <a:p>
            <a:r>
              <a:rPr lang="en-US" altLang="ko-KR" dirty="0" smtClean="0"/>
              <a:t>The man hears you trying to stab him. </a:t>
            </a:r>
          </a:p>
          <a:p>
            <a:endParaRPr lang="en-US" altLang="ko-KR" dirty="0"/>
          </a:p>
          <a:p>
            <a:r>
              <a:rPr lang="en-US" altLang="ko-KR" dirty="0" smtClean="0"/>
              <a:t>He yells to his friends. </a:t>
            </a:r>
          </a:p>
          <a:p>
            <a:endParaRPr lang="en-US" altLang="ko-KR" dirty="0"/>
          </a:p>
          <a:p>
            <a:r>
              <a:rPr lang="en-US" altLang="ko-KR" dirty="0" smtClean="0"/>
              <a:t>They come and shoot you with something.  </a:t>
            </a:r>
          </a:p>
          <a:p>
            <a:endParaRPr lang="en-US" altLang="ko-KR" dirty="0"/>
          </a:p>
          <a:p>
            <a:r>
              <a:rPr lang="en-US" altLang="ko-KR" dirty="0" smtClean="0"/>
              <a:t>Everything goes dark.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89053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Knock</a:t>
            </a:r>
            <a:r>
              <a:rPr lang="ko-KR" altLang="en-US" dirty="0" smtClean="0"/>
              <a:t> </a:t>
            </a:r>
            <a:r>
              <a:rPr lang="en-US" altLang="ko-KR" dirty="0" smtClean="0"/>
              <a:t>on the door</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a:t>The man quickly turns around and hold the door. </a:t>
            </a:r>
          </a:p>
          <a:p>
            <a:endParaRPr lang="en-US" altLang="ko-KR" dirty="0"/>
          </a:p>
          <a:p>
            <a:r>
              <a:rPr lang="en-US" altLang="ko-KR" dirty="0"/>
              <a:t>He yells and two men come running from the other direction. </a:t>
            </a:r>
          </a:p>
          <a:p>
            <a:endParaRPr lang="en-US" altLang="ko-KR" dirty="0"/>
          </a:p>
          <a:p>
            <a:r>
              <a:rPr lang="en-US" altLang="ko-KR" dirty="0"/>
              <a:t>They catch you and push you to the ground.  </a:t>
            </a:r>
          </a:p>
          <a:p>
            <a:endParaRPr lang="en-US" altLang="ko-KR" dirty="0"/>
          </a:p>
          <a:p>
            <a:r>
              <a:rPr lang="en-US" altLang="ko-KR" dirty="0"/>
              <a:t>Everything goes dark.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0899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1887"/>
            <a:ext cx="9144000" cy="6106887"/>
          </a:xfrm>
          <a:prstGeom prst="rect">
            <a:avLst/>
          </a:prstGeom>
          <a:noFill/>
          <a:extLst>
            <a:ext uri="{909E8E84-426E-40DD-AFC4-6F175D3DCCD1}">
              <a14:hiddenFill xmlns:a14="http://schemas.microsoft.com/office/drawing/2010/main">
                <a:solidFill>
                  <a:srgbClr val="FFFFFF"/>
                </a:solidFill>
              </a14:hiddenFill>
            </a:ext>
          </a:extLst>
        </p:spPr>
      </p:pic>
      <p:sp>
        <p:nvSpPr>
          <p:cNvPr id="4" name="내용 개체 틀 2"/>
          <p:cNvSpPr txBox="1">
            <a:spLocks/>
          </p:cNvSpPr>
          <p:nvPr/>
        </p:nvSpPr>
        <p:spPr>
          <a:xfrm>
            <a:off x="755440" y="4369668"/>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Your screaming alerts the men.  </a:t>
            </a:r>
          </a:p>
        </p:txBody>
      </p:sp>
      <p:sp>
        <p:nvSpPr>
          <p:cNvPr id="5" name="내용 개체 틀 2"/>
          <p:cNvSpPr txBox="1">
            <a:spLocks/>
          </p:cNvSpPr>
          <p:nvPr/>
        </p:nvSpPr>
        <p:spPr>
          <a:xfrm>
            <a:off x="747952" y="4369668"/>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They rush over and hold you down.  </a:t>
            </a:r>
          </a:p>
        </p:txBody>
      </p:sp>
      <p:pic>
        <p:nvPicPr>
          <p:cNvPr id="3076" name="Picture 4" descr="Image result for security pinning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2008"/>
            <a:ext cx="6611548" cy="43696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inj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128" y="-36884"/>
            <a:ext cx="6768752" cy="4510049"/>
          </a:xfrm>
          <a:prstGeom prst="rect">
            <a:avLst/>
          </a:prstGeom>
          <a:noFill/>
          <a:extLst>
            <a:ext uri="{909E8E84-426E-40DD-AFC4-6F175D3DCCD1}">
              <a14:hiddenFill xmlns:a14="http://schemas.microsoft.com/office/drawing/2010/main">
                <a:solidFill>
                  <a:srgbClr val="FFFFFF"/>
                </a:solidFill>
              </a14:hiddenFill>
            </a:ext>
          </a:extLst>
        </p:spPr>
      </p:pic>
      <p:sp>
        <p:nvSpPr>
          <p:cNvPr id="6" name="내용 개체 틀 2"/>
          <p:cNvSpPr txBox="1">
            <a:spLocks/>
          </p:cNvSpPr>
          <p:nvPr/>
        </p:nvSpPr>
        <p:spPr>
          <a:xfrm>
            <a:off x="755576" y="4369668"/>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They inject you with a needle and everything goes black.   </a:t>
            </a:r>
          </a:p>
        </p:txBody>
      </p:sp>
      <p:pic>
        <p:nvPicPr>
          <p:cNvPr id="12" name="Picture 6" descr="Image result for black">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682"/>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4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500"/>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6" presetClass="entr" presetSubtype="3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par>
                                <p:cTn id="23" presetID="10" presetClass="entr" presetSubtype="0" fill="hold" nodeType="withEffect">
                                  <p:stCondLst>
                                    <p:cond delay="15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Open the door</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a:t>As soon as you open the door, the man </a:t>
            </a:r>
            <a:r>
              <a:rPr lang="en-US" altLang="ko-KR" dirty="0" smtClean="0"/>
              <a:t>yells</a:t>
            </a:r>
          </a:p>
          <a:p>
            <a:endParaRPr lang="en-US" altLang="ko-KR" dirty="0"/>
          </a:p>
          <a:p>
            <a:r>
              <a:rPr lang="en-US" altLang="ko-KR" dirty="0" smtClean="0"/>
              <a:t>You stab him, but the two other men come back.  </a:t>
            </a:r>
          </a:p>
          <a:p>
            <a:endParaRPr lang="en-US" altLang="ko-KR" dirty="0"/>
          </a:p>
          <a:p>
            <a:r>
              <a:rPr lang="en-US" altLang="ko-KR" dirty="0" smtClean="0"/>
              <a:t>They shoot you with something.  </a:t>
            </a:r>
            <a:endParaRPr lang="en-US" altLang="ko-KR" dirty="0"/>
          </a:p>
          <a:p>
            <a:endParaRPr lang="en-US" altLang="ko-KR" dirty="0"/>
          </a:p>
          <a:p>
            <a:r>
              <a:rPr lang="en-US" altLang="ko-KR" dirty="0"/>
              <a:t>Everything goes dark.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62106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Talk to the man</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dirty="0"/>
              <a:t>You say, “Hello, can you let me out?”</a:t>
            </a:r>
          </a:p>
          <a:p>
            <a:endParaRPr lang="en-US" altLang="ko-KR" dirty="0"/>
          </a:p>
          <a:p>
            <a:r>
              <a:rPr lang="en-US" altLang="ko-KR" dirty="0"/>
              <a:t>He says, “ok”  and lets you through the door. </a:t>
            </a:r>
          </a:p>
          <a:p>
            <a:endParaRPr lang="en-US" altLang="ko-KR" dirty="0"/>
          </a:p>
          <a:p>
            <a:r>
              <a:rPr lang="en-US" altLang="ko-KR" dirty="0"/>
              <a:t>But as soon as you come inside he injects you with something.  </a:t>
            </a:r>
          </a:p>
          <a:p>
            <a:endParaRPr lang="en-US" altLang="ko-KR" dirty="0"/>
          </a:p>
          <a:p>
            <a:r>
              <a:rPr lang="en-US" altLang="ko-KR" dirty="0"/>
              <a:t>Everything does dark.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71403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Search the desk </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Jump out of the window</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Open the last door</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Search the man </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The man falls to the ground.  Everything is silent.  </a:t>
            </a:r>
          </a:p>
          <a:p>
            <a:pPr algn="l"/>
            <a:endParaRPr lang="en-US" altLang="ko-KR" sz="2400" dirty="0"/>
          </a:p>
          <a:p>
            <a:pPr algn="l"/>
            <a:r>
              <a:rPr lang="en-US" altLang="ko-KR" sz="2400" dirty="0" smtClean="0"/>
              <a:t>You open the door and see that no one is around.  </a:t>
            </a:r>
            <a:endParaRPr lang="en-US" altLang="ko-KR" sz="2400" dirty="0"/>
          </a:p>
          <a:p>
            <a:pPr algn="l"/>
            <a:endParaRPr lang="en-US" altLang="ko-KR" sz="2400" dirty="0" smtClean="0"/>
          </a:p>
          <a:p>
            <a:pPr algn="l"/>
            <a:r>
              <a:rPr lang="en-US" altLang="ko-KR" sz="2400" dirty="0" smtClean="0"/>
              <a:t>The room looks like an office.  </a:t>
            </a:r>
            <a:endParaRPr lang="ko-KR" altLang="en-US" sz="2400" dirty="0"/>
          </a:p>
        </p:txBody>
      </p:sp>
    </p:spTree>
    <p:extLst>
      <p:ext uri="{BB962C8B-B14F-4D97-AF65-F5344CB8AC3E}">
        <p14:creationId xmlns:p14="http://schemas.microsoft.com/office/powerpoint/2010/main" val="28239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Search the desk</a:t>
            </a:r>
            <a:endParaRPr lang="ko-KR" altLang="en-US" dirty="0"/>
          </a:p>
        </p:txBody>
      </p:sp>
      <p:sp>
        <p:nvSpPr>
          <p:cNvPr id="3" name="내용 개체 틀 2"/>
          <p:cNvSpPr>
            <a:spLocks noGrp="1"/>
          </p:cNvSpPr>
          <p:nvPr>
            <p:ph idx="1"/>
          </p:nvPr>
        </p:nvSpPr>
        <p:spPr/>
        <p:txBody>
          <a:bodyPr/>
          <a:lstStyle/>
          <a:p>
            <a:r>
              <a:rPr lang="en-US" altLang="ko-KR" dirty="0" smtClean="0"/>
              <a:t>There is nothing in the desk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81588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Jump out of the window</a:t>
            </a:r>
            <a:endParaRPr lang="ko-KR" altLang="en-US" dirty="0"/>
          </a:p>
        </p:txBody>
      </p:sp>
      <p:sp>
        <p:nvSpPr>
          <p:cNvPr id="3" name="내용 개체 틀 2"/>
          <p:cNvSpPr>
            <a:spLocks noGrp="1"/>
          </p:cNvSpPr>
          <p:nvPr>
            <p:ph idx="1"/>
          </p:nvPr>
        </p:nvSpPr>
        <p:spPr/>
        <p:txBody>
          <a:bodyPr/>
          <a:lstStyle/>
          <a:p>
            <a:r>
              <a:rPr lang="en-US" altLang="ko-KR" dirty="0"/>
              <a:t>You jump through the window, but you get cut. </a:t>
            </a:r>
          </a:p>
          <a:p>
            <a:endParaRPr lang="en-US" altLang="ko-KR" dirty="0"/>
          </a:p>
          <a:p>
            <a:r>
              <a:rPr lang="en-US" altLang="ko-KR" dirty="0"/>
              <a:t>As the blood pours out, everything becomes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02015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Open the last door </a:t>
            </a:r>
            <a:endParaRPr lang="ko-KR" altLang="en-US" dirty="0"/>
          </a:p>
        </p:txBody>
      </p:sp>
      <p:sp>
        <p:nvSpPr>
          <p:cNvPr id="3" name="내용 개체 틀 2"/>
          <p:cNvSpPr>
            <a:spLocks noGrp="1"/>
          </p:cNvSpPr>
          <p:nvPr>
            <p:ph idx="1"/>
          </p:nvPr>
        </p:nvSpPr>
        <p:spPr/>
        <p:txBody>
          <a:bodyPr/>
          <a:lstStyle/>
          <a:p>
            <a:r>
              <a:rPr lang="en-US" altLang="ko-KR" dirty="0" smtClean="0"/>
              <a:t>You try opening the door, but it wont work. </a:t>
            </a:r>
          </a:p>
          <a:p>
            <a:endParaRPr lang="en-US" altLang="ko-KR" dirty="0"/>
          </a:p>
          <a:p>
            <a:r>
              <a:rPr lang="en-US" altLang="ko-KR" dirty="0" smtClean="0"/>
              <a:t>You need to find a key.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36957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Search the desk </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Jump out of the window</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Open the last door</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find an ID card that looks like a key card.  </a:t>
            </a:r>
            <a:endParaRPr lang="ko-KR" altLang="en-US" sz="2400" dirty="0"/>
          </a:p>
        </p:txBody>
      </p:sp>
    </p:spTree>
    <p:extLst>
      <p:ext uri="{BB962C8B-B14F-4D97-AF65-F5344CB8AC3E}">
        <p14:creationId xmlns:p14="http://schemas.microsoft.com/office/powerpoint/2010/main" val="39373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Search the desk </a:t>
            </a:r>
            <a:endParaRPr lang="ko-KR" altLang="en-US" dirty="0"/>
          </a:p>
        </p:txBody>
      </p:sp>
      <p:sp>
        <p:nvSpPr>
          <p:cNvPr id="3" name="내용 개체 틀 2"/>
          <p:cNvSpPr>
            <a:spLocks noGrp="1"/>
          </p:cNvSpPr>
          <p:nvPr>
            <p:ph idx="1"/>
          </p:nvPr>
        </p:nvSpPr>
        <p:spPr/>
        <p:txBody>
          <a:bodyPr/>
          <a:lstStyle/>
          <a:p>
            <a:r>
              <a:rPr lang="en-US" altLang="ko-KR" dirty="0"/>
              <a:t>There is nothing in the desk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14952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Jump out of the window </a:t>
            </a:r>
            <a:endParaRPr lang="ko-KR" altLang="en-US" dirty="0"/>
          </a:p>
        </p:txBody>
      </p:sp>
      <p:sp>
        <p:nvSpPr>
          <p:cNvPr id="3" name="내용 개체 틀 2"/>
          <p:cNvSpPr>
            <a:spLocks noGrp="1"/>
          </p:cNvSpPr>
          <p:nvPr>
            <p:ph idx="1"/>
          </p:nvPr>
        </p:nvSpPr>
        <p:spPr/>
        <p:txBody>
          <a:bodyPr/>
          <a:lstStyle/>
          <a:p>
            <a:r>
              <a:rPr lang="en-US" altLang="ko-KR" dirty="0" smtClean="0"/>
              <a:t>You jump through the window, but you get cut. </a:t>
            </a:r>
          </a:p>
          <a:p>
            <a:endParaRPr lang="en-US" altLang="ko-KR" dirty="0"/>
          </a:p>
          <a:p>
            <a:r>
              <a:rPr lang="en-US" altLang="ko-KR" dirty="0" smtClean="0"/>
              <a:t>As the blood pours out, everything becomes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86115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08"/>
            <a:ext cx="9144000" cy="6097904"/>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ctrTitle"/>
          </p:nvPr>
        </p:nvSpPr>
        <p:spPr>
          <a:xfrm>
            <a:off x="3779912" y="1057300"/>
            <a:ext cx="4894312" cy="352839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ko-KR" b="1" spc="50" dirty="0" smtClean="0">
                <a:ln w="11430"/>
                <a:solidFill>
                  <a:srgbClr val="7030A0"/>
                </a:solidFill>
                <a:effectLst>
                  <a:outerShdw blurRad="76200" dist="50800" dir="5400000" algn="tl" rotWithShape="0">
                    <a:srgbClr val="000000">
                      <a:alpha val="65000"/>
                    </a:srgbClr>
                  </a:outerShdw>
                </a:effectLst>
              </a:rPr>
              <a:t>Congratulations</a:t>
            </a:r>
            <a:r>
              <a:rPr lang="en-US" altLang="ko-KR" b="1" spc="50" dirty="0" smtClean="0">
                <a:ln w="11430"/>
                <a:solidFill>
                  <a:srgbClr val="7030A0"/>
                </a:solidFill>
                <a:effectLst>
                  <a:outerShdw blurRad="76200" dist="50800" dir="5400000" algn="tl" rotWithShape="0">
                    <a:srgbClr val="000000">
                      <a:alpha val="65000"/>
                    </a:srgbClr>
                  </a:outerShdw>
                </a:effectLst>
              </a:rPr>
              <a:t>!!</a:t>
            </a:r>
            <a:br>
              <a:rPr lang="en-US" altLang="ko-KR" b="1" spc="50" dirty="0" smtClean="0">
                <a:ln w="11430"/>
                <a:solidFill>
                  <a:srgbClr val="7030A0"/>
                </a:solidFill>
                <a:effectLst>
                  <a:outerShdw blurRad="76200" dist="50800" dir="5400000" algn="tl" rotWithShape="0">
                    <a:srgbClr val="000000">
                      <a:alpha val="65000"/>
                    </a:srgbClr>
                  </a:outerShdw>
                </a:effectLst>
              </a:rPr>
            </a:br>
            <a:r>
              <a:rPr lang="en-US" altLang="ko-KR" b="1" spc="50" dirty="0" smtClean="0">
                <a:ln w="11430"/>
                <a:solidFill>
                  <a:srgbClr val="7030A0"/>
                </a:solidFill>
                <a:effectLst>
                  <a:outerShdw blurRad="76200" dist="50800" dir="5400000" algn="tl" rotWithShape="0">
                    <a:srgbClr val="000000">
                      <a:alpha val="65000"/>
                    </a:srgbClr>
                  </a:outerShdw>
                </a:effectLst>
              </a:rPr>
              <a:t>  </a:t>
            </a:r>
            <a:r>
              <a:rPr lang="en-US" altLang="ko-K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altLang="ko-K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altLang="ko-K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 escaped the lab!</a:t>
            </a:r>
            <a:endParaRPr lang="ko-KR" alt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08679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Kick </a:t>
            </a:r>
            <a:endParaRPr lang="ko-KR" altLang="en-US" dirty="0"/>
          </a:p>
        </p:txBody>
      </p:sp>
      <p:sp>
        <p:nvSpPr>
          <p:cNvPr id="3" name="내용 개체 틀 2"/>
          <p:cNvSpPr>
            <a:spLocks noGrp="1"/>
          </p:cNvSpPr>
          <p:nvPr>
            <p:ph idx="1"/>
          </p:nvPr>
        </p:nvSpPr>
        <p:spPr/>
        <p:txBody>
          <a:bodyPr/>
          <a:lstStyle/>
          <a:p>
            <a:r>
              <a:rPr lang="en-US" altLang="ko-KR" dirty="0"/>
              <a:t>Your </a:t>
            </a:r>
            <a:r>
              <a:rPr lang="en-US" altLang="ko-KR" dirty="0" smtClean="0"/>
              <a:t>kicking alerts </a:t>
            </a:r>
            <a:r>
              <a:rPr lang="en-US" altLang="ko-KR" dirty="0"/>
              <a:t>the men. </a:t>
            </a:r>
          </a:p>
          <a:p>
            <a:endParaRPr lang="en-US" altLang="ko-KR" dirty="0"/>
          </a:p>
          <a:p>
            <a:r>
              <a:rPr lang="en-US" altLang="ko-KR" dirty="0"/>
              <a:t>They rush over and hold you down.  </a:t>
            </a:r>
          </a:p>
          <a:p>
            <a:endParaRPr lang="en-US" altLang="ko-KR" dirty="0"/>
          </a:p>
          <a:p>
            <a:r>
              <a:rPr lang="en-US" altLang="ko-KR" dirty="0"/>
              <a:t>They inject you with a needle and everything goes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6407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모서리가 둥근 직사각형 3">
            <a:hlinkClick r:id="rId2" action="ppaction://hlinksldjump"/>
          </p:cNvPr>
          <p:cNvSpPr/>
          <p:nvPr/>
        </p:nvSpPr>
        <p:spPr>
          <a:xfrm>
            <a:off x="467544"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Talk to the men </a:t>
            </a:r>
            <a:endParaRPr lang="ko-KR" altLang="en-US" dirty="0"/>
          </a:p>
        </p:txBody>
      </p:sp>
      <p:sp>
        <p:nvSpPr>
          <p:cNvPr id="5" name="모서리가 둥근 직사각형 4">
            <a:hlinkClick r:id="rId3" action="ppaction://hlinksldjump"/>
          </p:cNvPr>
          <p:cNvSpPr/>
          <p:nvPr/>
        </p:nvSpPr>
        <p:spPr>
          <a:xfrm>
            <a:off x="4773800" y="3468816"/>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Stand up</a:t>
            </a:r>
            <a:endParaRPr lang="ko-KR" altLang="en-US" dirty="0"/>
          </a:p>
        </p:txBody>
      </p:sp>
      <p:sp>
        <p:nvSpPr>
          <p:cNvPr id="6" name="모서리가 둥근 직사각형 5">
            <a:hlinkClick r:id="rId4" action="ppaction://hlinksldjump"/>
          </p:cNvPr>
          <p:cNvSpPr/>
          <p:nvPr/>
        </p:nvSpPr>
        <p:spPr>
          <a:xfrm>
            <a:off x="460256"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Pretend to sleep </a:t>
            </a:r>
            <a:endParaRPr lang="ko-KR" altLang="en-US" dirty="0"/>
          </a:p>
        </p:txBody>
      </p:sp>
      <p:sp>
        <p:nvSpPr>
          <p:cNvPr id="7" name="모서리가 둥근 직사각형 6">
            <a:hlinkClick r:id="rId5" action="ppaction://hlinksldjump"/>
          </p:cNvPr>
          <p:cNvSpPr/>
          <p:nvPr/>
        </p:nvSpPr>
        <p:spPr>
          <a:xfrm>
            <a:off x="4766512" y="4657700"/>
            <a:ext cx="3888432" cy="93610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ko-KR" dirty="0" smtClean="0"/>
              <a:t>Kick </a:t>
            </a:r>
            <a:endParaRPr lang="ko-KR" altLang="en-US" dirty="0"/>
          </a:p>
        </p:txBody>
      </p:sp>
      <p:sp>
        <p:nvSpPr>
          <p:cNvPr id="8" name="제목 1"/>
          <p:cNvSpPr txBox="1">
            <a:spLocks/>
          </p:cNvSpPr>
          <p:nvPr/>
        </p:nvSpPr>
        <p:spPr>
          <a:xfrm>
            <a:off x="683568" y="121196"/>
            <a:ext cx="7772400" cy="2808312"/>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endParaRPr lang="ko-KR" altLang="en-US" sz="2400" dirty="0"/>
          </a:p>
        </p:txBody>
      </p:sp>
      <p:sp>
        <p:nvSpPr>
          <p:cNvPr id="9" name="제목 1"/>
          <p:cNvSpPr txBox="1">
            <a:spLocks/>
          </p:cNvSpPr>
          <p:nvPr/>
        </p:nvSpPr>
        <p:spPr>
          <a:xfrm>
            <a:off x="179512" y="121196"/>
            <a:ext cx="8856984" cy="3024336"/>
          </a:xfrm>
          <a:prstGeom prst="rect">
            <a:avLst/>
          </a:prstGeom>
        </p:spPr>
        <p:txBody>
          <a:bodyPr vert="horz" lIns="91440" tIns="45720" rIns="91440" bIns="45720" rtlCol="0" anchor="ctr">
            <a:normAutofit/>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2400" dirty="0" smtClean="0"/>
              <a:t>You slowly open your eyes.  </a:t>
            </a:r>
          </a:p>
          <a:p>
            <a:pPr algn="l"/>
            <a:r>
              <a:rPr lang="en-US" altLang="ko-KR" sz="2400" dirty="0" smtClean="0"/>
              <a:t>You realize that you are on a table.</a:t>
            </a:r>
          </a:p>
          <a:p>
            <a:pPr algn="l"/>
            <a:r>
              <a:rPr lang="en-US" altLang="ko-KR" sz="2400" dirty="0" smtClean="0"/>
              <a:t>There is a bright light, but you can see two men in lab coats talking together in the corner. </a:t>
            </a:r>
          </a:p>
          <a:p>
            <a:pPr algn="l"/>
            <a:r>
              <a:rPr lang="en-US" altLang="ko-KR" sz="2400" dirty="0" smtClean="0"/>
              <a:t>As you look around, you see some tools on a table next to you.   </a:t>
            </a:r>
            <a:endParaRPr lang="ko-KR" altLang="en-US" sz="2400" dirty="0"/>
          </a:p>
        </p:txBody>
      </p:sp>
    </p:spTree>
    <p:extLst>
      <p:ext uri="{BB962C8B-B14F-4D97-AF65-F5344CB8AC3E}">
        <p14:creationId xmlns:p14="http://schemas.microsoft.com/office/powerpoint/2010/main" val="227708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Talk to the men</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You say, “Hello”</a:t>
            </a:r>
          </a:p>
          <a:p>
            <a:endParaRPr lang="en-US" altLang="ko-KR" dirty="0"/>
          </a:p>
          <a:p>
            <a:r>
              <a:rPr lang="en-US" altLang="ko-KR" dirty="0" smtClean="0"/>
              <a:t>The men slowly walk over and say, “You’re not supposed to wake up yet.”</a:t>
            </a:r>
          </a:p>
          <a:p>
            <a:endParaRPr lang="en-US" altLang="ko-KR" dirty="0"/>
          </a:p>
          <a:p>
            <a:r>
              <a:rPr lang="en-US" altLang="ko-KR" dirty="0" smtClean="0"/>
              <a:t>You feel a pinch on your arm and everything turns black.  </a:t>
            </a:r>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8812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Stand up</a:t>
            </a:r>
            <a:endParaRPr lang="ko-KR" altLang="en-US" dirty="0"/>
          </a:p>
        </p:txBody>
      </p:sp>
      <p:sp>
        <p:nvSpPr>
          <p:cNvPr id="3" name="내용 개체 틀 2"/>
          <p:cNvSpPr>
            <a:spLocks noGrp="1"/>
          </p:cNvSpPr>
          <p:nvPr>
            <p:ph idx="1"/>
          </p:nvPr>
        </p:nvSpPr>
        <p:spPr/>
        <p:txBody>
          <a:bodyPr>
            <a:normAutofit fontScale="92500"/>
          </a:bodyPr>
          <a:lstStyle/>
          <a:p>
            <a:r>
              <a:rPr lang="en-US" altLang="ko-KR" dirty="0" smtClean="0"/>
              <a:t>As soon as you stand up, the men rush over.</a:t>
            </a:r>
          </a:p>
          <a:p>
            <a:endParaRPr lang="en-US" altLang="ko-KR" dirty="0"/>
          </a:p>
          <a:p>
            <a:r>
              <a:rPr lang="en-US" altLang="ko-KR" dirty="0" smtClean="0"/>
              <a:t>They are stronger than you, so they put you on the table.  </a:t>
            </a:r>
          </a:p>
          <a:p>
            <a:endParaRPr lang="en-US" altLang="ko-KR" dirty="0"/>
          </a:p>
          <a:p>
            <a:r>
              <a:rPr lang="en-US" altLang="ko-KR" dirty="0" smtClean="0"/>
              <a:t>You feel a pinch and everything goes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371924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Kick </a:t>
            </a:r>
            <a:endParaRPr lang="ko-KR" altLang="en-US" dirty="0"/>
          </a:p>
        </p:txBody>
      </p:sp>
      <p:sp>
        <p:nvSpPr>
          <p:cNvPr id="3" name="내용 개체 틀 2"/>
          <p:cNvSpPr>
            <a:spLocks noGrp="1"/>
          </p:cNvSpPr>
          <p:nvPr>
            <p:ph idx="1"/>
          </p:nvPr>
        </p:nvSpPr>
        <p:spPr/>
        <p:txBody>
          <a:bodyPr/>
          <a:lstStyle/>
          <a:p>
            <a:r>
              <a:rPr lang="en-US" altLang="ko-KR" dirty="0"/>
              <a:t>Your </a:t>
            </a:r>
            <a:r>
              <a:rPr lang="en-US" altLang="ko-KR" dirty="0" smtClean="0"/>
              <a:t>kicking alerts </a:t>
            </a:r>
            <a:r>
              <a:rPr lang="en-US" altLang="ko-KR" dirty="0"/>
              <a:t>the men. </a:t>
            </a:r>
          </a:p>
          <a:p>
            <a:endParaRPr lang="en-US" altLang="ko-KR" dirty="0"/>
          </a:p>
          <a:p>
            <a:r>
              <a:rPr lang="en-US" altLang="ko-KR" dirty="0"/>
              <a:t>They rush over and hold you down.  </a:t>
            </a:r>
          </a:p>
          <a:p>
            <a:endParaRPr lang="en-US" altLang="ko-KR" dirty="0"/>
          </a:p>
          <a:p>
            <a:r>
              <a:rPr lang="en-US" altLang="ko-KR" dirty="0"/>
              <a:t>They inject you with a needle and everything goes black.  </a:t>
            </a:r>
            <a:endParaRPr lang="ko-KR" altLang="en-US" dirty="0"/>
          </a:p>
          <a:p>
            <a:endParaRPr lang="ko-KR" altLang="en-US" dirty="0"/>
          </a:p>
        </p:txBody>
      </p:sp>
      <p:sp>
        <p:nvSpPr>
          <p:cNvPr id="4" name="내용 개체 틀 2"/>
          <p:cNvSpPr txBox="1">
            <a:spLocks/>
          </p:cNvSpPr>
          <p:nvPr/>
        </p:nvSpPr>
        <p:spPr>
          <a:xfrm>
            <a:off x="8995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You throw caution to the air and punch nothing. </a:t>
            </a:r>
          </a:p>
        </p:txBody>
      </p:sp>
      <p:sp>
        <p:nvSpPr>
          <p:cNvPr id="5" name="내용 개체 틀 2"/>
          <p:cNvSpPr txBox="1">
            <a:spLocks/>
          </p:cNvSpPr>
          <p:nvPr/>
        </p:nvSpPr>
        <p:spPr>
          <a:xfrm>
            <a:off x="1547664" y="4477491"/>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The men saw you punch.  </a:t>
            </a:r>
          </a:p>
          <a:p>
            <a:pPr marL="0" indent="0" algn="ctr">
              <a:buNone/>
            </a:pPr>
            <a:r>
              <a:rPr lang="en-US" altLang="ko-KR" dirty="0" smtClean="0"/>
              <a:t>They come over and inject you with a needle. </a:t>
            </a:r>
          </a:p>
        </p:txBody>
      </p:sp>
      <p:sp>
        <p:nvSpPr>
          <p:cNvPr id="6" name="내용 개체 틀 2"/>
          <p:cNvSpPr txBox="1">
            <a:spLocks/>
          </p:cNvSpPr>
          <p:nvPr/>
        </p:nvSpPr>
        <p:spPr>
          <a:xfrm>
            <a:off x="2699792" y="4441676"/>
            <a:ext cx="7149480" cy="10353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342900" indent="-342900" algn="l" defTabSz="914400" rtl="0" eaLnBrk="1" latinLnBrk="1"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US" altLang="ko-KR" dirty="0" smtClean="0"/>
              <a:t>Everything goes black.  </a:t>
            </a:r>
          </a:p>
        </p:txBody>
      </p:sp>
    </p:spTree>
    <p:extLst>
      <p:ext uri="{BB962C8B-B14F-4D97-AF65-F5344CB8AC3E}">
        <p14:creationId xmlns:p14="http://schemas.microsoft.com/office/powerpoint/2010/main" val="25387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2812</Words>
  <Application>Microsoft Office PowerPoint</Application>
  <PresentationFormat>화면 슬라이드 쇼(16:10)</PresentationFormat>
  <Paragraphs>432</Paragraphs>
  <Slides>49</Slides>
  <Notes>0</Notes>
  <HiddenSlides>0</HiddenSlides>
  <MMClips>0</MMClips>
  <ScaleCrop>false</ScaleCrop>
  <HeadingPairs>
    <vt:vector size="4" baseType="variant">
      <vt:variant>
        <vt:lpstr>테마</vt:lpstr>
      </vt:variant>
      <vt:variant>
        <vt:i4>1</vt:i4>
      </vt:variant>
      <vt:variant>
        <vt:lpstr>슬라이드 제목</vt:lpstr>
      </vt:variant>
      <vt:variant>
        <vt:i4>49</vt:i4>
      </vt:variant>
    </vt:vector>
  </HeadingPairs>
  <TitlesOfParts>
    <vt:vector size="50" baseType="lpstr">
      <vt:lpstr>Office 테마</vt:lpstr>
      <vt:lpstr>What Should I Do?  </vt:lpstr>
      <vt:lpstr>As you are waking up, you can hear people around you talking.   You decide to pretend to stay asleep so they wont know you are awake.   It is difficult to understand what they are saying, but you hear “…security… What should we do?... Out… kill…”    Your head hurts, but you can feel the strength coming back to your body.    Where are you?   How did you get here?  How can you escape?  </vt:lpstr>
      <vt:lpstr>PowerPoint 프레젠테이션</vt:lpstr>
      <vt:lpstr>PowerPoint 프레젠테이션</vt:lpstr>
      <vt:lpstr>Kick </vt:lpstr>
      <vt:lpstr>PowerPoint 프레젠테이션</vt:lpstr>
      <vt:lpstr>Talk to the men</vt:lpstr>
      <vt:lpstr>Stand up</vt:lpstr>
      <vt:lpstr>Kick </vt:lpstr>
      <vt:lpstr>PowerPoint 프레젠테이션</vt:lpstr>
      <vt:lpstr>Surprise attack </vt:lpstr>
      <vt:lpstr>Talk to the men</vt:lpstr>
      <vt:lpstr>Scream for help </vt:lpstr>
      <vt:lpstr>PowerPoint 프레젠테이션</vt:lpstr>
      <vt:lpstr>Explore lockers </vt:lpstr>
      <vt:lpstr>Search tools </vt:lpstr>
      <vt:lpstr>Hide under bed</vt:lpstr>
      <vt:lpstr>PowerPoint 프레젠테이션</vt:lpstr>
      <vt:lpstr>Go back to the original room</vt:lpstr>
      <vt:lpstr>Go right</vt:lpstr>
      <vt:lpstr>Go left</vt:lpstr>
      <vt:lpstr>PowerPoint 프레젠테이션</vt:lpstr>
      <vt:lpstr>Explore Lockers</vt:lpstr>
      <vt:lpstr>Wake up patient</vt:lpstr>
      <vt:lpstr>Hide under bed</vt:lpstr>
      <vt:lpstr>PowerPoint 프레젠테이션</vt:lpstr>
      <vt:lpstr>Take the knife and hide in the locker.</vt:lpstr>
      <vt:lpstr>Inject yourself </vt:lpstr>
      <vt:lpstr>Inject the patient </vt:lpstr>
      <vt:lpstr>PowerPoint 프레젠테이션</vt:lpstr>
      <vt:lpstr>Chase after the men</vt:lpstr>
      <vt:lpstr>Go back in the locker </vt:lpstr>
      <vt:lpstr>PowerPoint 프레젠테이션</vt:lpstr>
      <vt:lpstr>open the door </vt:lpstr>
      <vt:lpstr>Knock on the door</vt:lpstr>
      <vt:lpstr>Talk to the man</vt:lpstr>
      <vt:lpstr>PowerPoint 프레젠테이션</vt:lpstr>
      <vt:lpstr>Stab the man with the knife</vt:lpstr>
      <vt:lpstr>Knock on the door</vt:lpstr>
      <vt:lpstr>Open the door</vt:lpstr>
      <vt:lpstr>Talk to the man</vt:lpstr>
      <vt:lpstr>PowerPoint 프레젠테이션</vt:lpstr>
      <vt:lpstr>Search the desk</vt:lpstr>
      <vt:lpstr>Jump out of the window</vt:lpstr>
      <vt:lpstr>Open the last door </vt:lpstr>
      <vt:lpstr>PowerPoint 프레젠테이션</vt:lpstr>
      <vt:lpstr>Search the desk </vt:lpstr>
      <vt:lpstr>Jump out of the window </vt:lpstr>
      <vt:lpstr>Congratulations!!    You escaped the 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I Do?  </dc:title>
  <dc:creator>user</dc:creator>
  <cp:lastModifiedBy>user</cp:lastModifiedBy>
  <cp:revision>28</cp:revision>
  <dcterms:created xsi:type="dcterms:W3CDTF">2018-03-26T04:24:55Z</dcterms:created>
  <dcterms:modified xsi:type="dcterms:W3CDTF">2018-03-28T04:09:59Z</dcterms:modified>
</cp:coreProperties>
</file>