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906000" type="A4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-3456" y="-96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1A0DC-670B-44D4-8543-CD1C7F7512B9}" type="datetimeFigureOut">
              <a:rPr lang="ko-KR" altLang="en-US" smtClean="0"/>
              <a:t>2018-05-31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88309-06C1-4FF9-8158-902B836144A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579040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1A0DC-670B-44D4-8543-CD1C7F7512B9}" type="datetimeFigureOut">
              <a:rPr lang="ko-KR" altLang="en-US" smtClean="0"/>
              <a:t>2018-05-31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88309-06C1-4FF9-8158-902B836144A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992954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5386387" y="396701"/>
            <a:ext cx="1671638" cy="8452203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371475" y="396701"/>
            <a:ext cx="4900613" cy="8452203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1A0DC-670B-44D4-8543-CD1C7F7512B9}" type="datetimeFigureOut">
              <a:rPr lang="ko-KR" altLang="en-US" smtClean="0"/>
              <a:t>2018-05-31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88309-06C1-4FF9-8158-902B836144A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357871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1A0DC-670B-44D4-8543-CD1C7F7512B9}" type="datetimeFigureOut">
              <a:rPr lang="ko-KR" altLang="en-US" smtClean="0"/>
              <a:t>2018-05-31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88309-06C1-4FF9-8158-902B836144A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958223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41735" y="6365524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1A0DC-670B-44D4-8543-CD1C7F7512B9}" type="datetimeFigureOut">
              <a:rPr lang="ko-KR" altLang="en-US" smtClean="0"/>
              <a:t>2018-05-31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88309-06C1-4FF9-8158-902B836144A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209716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371475" y="2311402"/>
            <a:ext cx="3286125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3771900" y="2311402"/>
            <a:ext cx="3286125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1A0DC-670B-44D4-8543-CD1C7F7512B9}" type="datetimeFigureOut">
              <a:rPr lang="ko-KR" altLang="en-US" smtClean="0"/>
              <a:t>2018-05-31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88309-06C1-4FF9-8158-902B836144A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995438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2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2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1A0DC-670B-44D4-8543-CD1C7F7512B9}" type="datetimeFigureOut">
              <a:rPr lang="ko-KR" altLang="en-US" smtClean="0"/>
              <a:t>2018-05-31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88309-06C1-4FF9-8158-902B836144A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314239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1A0DC-670B-44D4-8543-CD1C7F7512B9}" type="datetimeFigureOut">
              <a:rPr lang="ko-KR" altLang="en-US" smtClean="0"/>
              <a:t>2018-05-31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88309-06C1-4FF9-8158-902B836144A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596968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1A0DC-670B-44D4-8543-CD1C7F7512B9}" type="datetimeFigureOut">
              <a:rPr lang="ko-KR" altLang="en-US" smtClean="0"/>
              <a:t>2018-05-31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88309-06C1-4FF9-8158-902B836144A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80764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681288" y="394408"/>
            <a:ext cx="3833812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342900" y="2072924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1A0DC-670B-44D4-8543-CD1C7F7512B9}" type="datetimeFigureOut">
              <a:rPr lang="ko-KR" altLang="en-US" smtClean="0"/>
              <a:t>2018-05-31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88309-06C1-4FF9-8158-902B836144A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731957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1A0DC-670B-44D4-8543-CD1C7F7512B9}" type="datetimeFigureOut">
              <a:rPr lang="ko-KR" altLang="en-US" smtClean="0"/>
              <a:t>2018-05-31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88309-06C1-4FF9-8158-902B836144A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527793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41A0DC-670B-44D4-8543-CD1C7F7512B9}" type="datetimeFigureOut">
              <a:rPr lang="ko-KR" altLang="en-US" smtClean="0"/>
              <a:t>2018-05-31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B88309-06C1-4FF9-8158-902B836144A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371256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15891" y="0"/>
            <a:ext cx="2268000" cy="144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Help!</a:t>
            </a:r>
          </a:p>
          <a:p>
            <a:pPr algn="ctr"/>
            <a:r>
              <a:rPr lang="en-US" altLang="ko-KR" dirty="0" smtClean="0"/>
              <a:t>I am locked in the school cafeteria. </a:t>
            </a:r>
            <a:endParaRPr lang="ko-KR" altLang="en-US" dirty="0"/>
          </a:p>
        </p:txBody>
      </p:sp>
      <p:sp>
        <p:nvSpPr>
          <p:cNvPr id="5" name="직사각형 4"/>
          <p:cNvSpPr/>
          <p:nvPr/>
        </p:nvSpPr>
        <p:spPr>
          <a:xfrm>
            <a:off x="2283891" y="0"/>
            <a:ext cx="2268000" cy="144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Help!</a:t>
            </a:r>
          </a:p>
          <a:p>
            <a:pPr algn="ctr"/>
            <a:r>
              <a:rPr lang="en-US" altLang="ko-KR" dirty="0" smtClean="0"/>
              <a:t>There are wolves chasing me. </a:t>
            </a:r>
            <a:endParaRPr lang="ko-KR" altLang="en-US" dirty="0"/>
          </a:p>
        </p:txBody>
      </p:sp>
      <p:sp>
        <p:nvSpPr>
          <p:cNvPr id="6" name="직사각형 5"/>
          <p:cNvSpPr/>
          <p:nvPr/>
        </p:nvSpPr>
        <p:spPr>
          <a:xfrm>
            <a:off x="4551891" y="0"/>
            <a:ext cx="2268000" cy="144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Help!</a:t>
            </a:r>
          </a:p>
          <a:p>
            <a:pPr algn="ctr"/>
            <a:r>
              <a:rPr lang="en-US" altLang="ko-KR" dirty="0" smtClean="0"/>
              <a:t>I can’t find my keys.</a:t>
            </a:r>
            <a:endParaRPr lang="ko-KR" altLang="en-US" dirty="0"/>
          </a:p>
        </p:txBody>
      </p:sp>
      <p:sp>
        <p:nvSpPr>
          <p:cNvPr id="7" name="직사각형 6"/>
          <p:cNvSpPr/>
          <p:nvPr/>
        </p:nvSpPr>
        <p:spPr>
          <a:xfrm>
            <a:off x="9376" y="1440000"/>
            <a:ext cx="2268000" cy="144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Help!</a:t>
            </a:r>
          </a:p>
          <a:p>
            <a:pPr algn="ctr"/>
            <a:r>
              <a:rPr lang="en-US" altLang="ko-KR" dirty="0" smtClean="0"/>
              <a:t>I didn’t study for the test. </a:t>
            </a:r>
          </a:p>
        </p:txBody>
      </p:sp>
      <p:sp>
        <p:nvSpPr>
          <p:cNvPr id="8" name="직사각형 7"/>
          <p:cNvSpPr/>
          <p:nvPr/>
        </p:nvSpPr>
        <p:spPr>
          <a:xfrm>
            <a:off x="2277376" y="1440000"/>
            <a:ext cx="2268000" cy="144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Help!</a:t>
            </a:r>
          </a:p>
          <a:p>
            <a:pPr algn="ctr"/>
            <a:r>
              <a:rPr lang="en-US" altLang="ko-KR" dirty="0" smtClean="0"/>
              <a:t>A meteor is heading towards earth. </a:t>
            </a:r>
            <a:endParaRPr lang="ko-KR" altLang="en-US" dirty="0"/>
          </a:p>
        </p:txBody>
      </p:sp>
      <p:sp>
        <p:nvSpPr>
          <p:cNvPr id="9" name="직사각형 8"/>
          <p:cNvSpPr/>
          <p:nvPr/>
        </p:nvSpPr>
        <p:spPr>
          <a:xfrm>
            <a:off x="4545376" y="1440000"/>
            <a:ext cx="2268000" cy="144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Help!</a:t>
            </a:r>
          </a:p>
          <a:p>
            <a:pPr algn="ctr"/>
            <a:r>
              <a:rPr lang="en-US" altLang="ko-KR" dirty="0" smtClean="0"/>
              <a:t>I lost my homework. </a:t>
            </a:r>
            <a:endParaRPr lang="ko-KR" altLang="en-US" dirty="0"/>
          </a:p>
        </p:txBody>
      </p:sp>
      <p:sp>
        <p:nvSpPr>
          <p:cNvPr id="10" name="직사각형 9"/>
          <p:cNvSpPr/>
          <p:nvPr/>
        </p:nvSpPr>
        <p:spPr>
          <a:xfrm>
            <a:off x="15891" y="2880000"/>
            <a:ext cx="2268000" cy="144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Help!</a:t>
            </a:r>
          </a:p>
          <a:p>
            <a:pPr algn="ctr"/>
            <a:r>
              <a:rPr lang="en-US" altLang="ko-KR" dirty="0" smtClean="0"/>
              <a:t>I forgot my name. </a:t>
            </a:r>
          </a:p>
        </p:txBody>
      </p:sp>
      <p:sp>
        <p:nvSpPr>
          <p:cNvPr id="11" name="직사각형 10"/>
          <p:cNvSpPr/>
          <p:nvPr/>
        </p:nvSpPr>
        <p:spPr>
          <a:xfrm>
            <a:off x="2283891" y="2880000"/>
            <a:ext cx="2268000" cy="144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Help!</a:t>
            </a:r>
          </a:p>
          <a:p>
            <a:pPr algn="ctr"/>
            <a:r>
              <a:rPr lang="en-US" altLang="ko-KR" dirty="0" smtClean="0"/>
              <a:t>I’m in North Korea. </a:t>
            </a:r>
            <a:endParaRPr lang="ko-KR" altLang="en-US" dirty="0"/>
          </a:p>
        </p:txBody>
      </p:sp>
      <p:sp>
        <p:nvSpPr>
          <p:cNvPr id="12" name="직사각형 11"/>
          <p:cNvSpPr/>
          <p:nvPr/>
        </p:nvSpPr>
        <p:spPr>
          <a:xfrm>
            <a:off x="4551891" y="2880000"/>
            <a:ext cx="2268000" cy="144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Help!</a:t>
            </a:r>
          </a:p>
          <a:p>
            <a:pPr algn="ctr"/>
            <a:r>
              <a:rPr lang="en-US" altLang="ko-KR" dirty="0" smtClean="0"/>
              <a:t>I’m so hungry. </a:t>
            </a:r>
            <a:endParaRPr lang="ko-KR" altLang="en-US" dirty="0"/>
          </a:p>
        </p:txBody>
      </p:sp>
      <p:sp>
        <p:nvSpPr>
          <p:cNvPr id="13" name="직사각형 12"/>
          <p:cNvSpPr/>
          <p:nvPr/>
        </p:nvSpPr>
        <p:spPr>
          <a:xfrm>
            <a:off x="9376" y="4320000"/>
            <a:ext cx="2268000" cy="144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Help!</a:t>
            </a:r>
          </a:p>
          <a:p>
            <a:pPr algn="ctr"/>
            <a:r>
              <a:rPr lang="en-US" altLang="ko-KR" dirty="0" smtClean="0"/>
              <a:t>I don’t have money. </a:t>
            </a:r>
          </a:p>
        </p:txBody>
      </p:sp>
      <p:sp>
        <p:nvSpPr>
          <p:cNvPr id="14" name="직사각형 13"/>
          <p:cNvSpPr/>
          <p:nvPr/>
        </p:nvSpPr>
        <p:spPr>
          <a:xfrm>
            <a:off x="2277376" y="4320000"/>
            <a:ext cx="2268000" cy="144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Help!</a:t>
            </a:r>
          </a:p>
          <a:p>
            <a:pPr algn="ctr"/>
            <a:r>
              <a:rPr lang="en-US" altLang="ko-KR" dirty="0" smtClean="0"/>
              <a:t>My bag is broken. </a:t>
            </a:r>
            <a:endParaRPr lang="ko-KR" altLang="en-US" dirty="0"/>
          </a:p>
        </p:txBody>
      </p:sp>
      <p:sp>
        <p:nvSpPr>
          <p:cNvPr id="15" name="직사각형 14"/>
          <p:cNvSpPr/>
          <p:nvPr/>
        </p:nvSpPr>
        <p:spPr>
          <a:xfrm>
            <a:off x="4545376" y="4320000"/>
            <a:ext cx="2268000" cy="144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Help!</a:t>
            </a:r>
          </a:p>
          <a:p>
            <a:pPr algn="ctr"/>
            <a:r>
              <a:rPr lang="en-US" altLang="ko-KR" dirty="0" smtClean="0"/>
              <a:t>I fell into a hole. </a:t>
            </a:r>
            <a:endParaRPr lang="ko-KR" altLang="en-US" dirty="0"/>
          </a:p>
        </p:txBody>
      </p:sp>
      <p:sp>
        <p:nvSpPr>
          <p:cNvPr id="16" name="직사각형 15"/>
          <p:cNvSpPr/>
          <p:nvPr/>
        </p:nvSpPr>
        <p:spPr>
          <a:xfrm>
            <a:off x="9376" y="5781959"/>
            <a:ext cx="2268000" cy="144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Help!</a:t>
            </a:r>
          </a:p>
          <a:p>
            <a:pPr algn="ctr"/>
            <a:r>
              <a:rPr lang="en-US" altLang="ko-KR" dirty="0" smtClean="0"/>
              <a:t>Aliens are attacking Earth.  </a:t>
            </a:r>
          </a:p>
        </p:txBody>
      </p:sp>
      <p:sp>
        <p:nvSpPr>
          <p:cNvPr id="17" name="직사각형 16"/>
          <p:cNvSpPr/>
          <p:nvPr/>
        </p:nvSpPr>
        <p:spPr>
          <a:xfrm>
            <a:off x="2277376" y="5781959"/>
            <a:ext cx="2268000" cy="144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Help!</a:t>
            </a:r>
          </a:p>
          <a:p>
            <a:pPr algn="ctr"/>
            <a:r>
              <a:rPr lang="en-US" altLang="ko-KR" dirty="0" smtClean="0"/>
              <a:t>I found a lost wallet.  </a:t>
            </a:r>
            <a:endParaRPr lang="ko-KR" altLang="en-US" dirty="0"/>
          </a:p>
        </p:txBody>
      </p:sp>
      <p:sp>
        <p:nvSpPr>
          <p:cNvPr id="18" name="직사각형 17"/>
          <p:cNvSpPr/>
          <p:nvPr/>
        </p:nvSpPr>
        <p:spPr>
          <a:xfrm>
            <a:off x="4545376" y="5781959"/>
            <a:ext cx="2268000" cy="144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Help!</a:t>
            </a:r>
          </a:p>
          <a:p>
            <a:pPr algn="ctr"/>
            <a:r>
              <a:rPr lang="en-US" altLang="ko-KR" dirty="0" smtClean="0"/>
              <a:t>I feel lonely. </a:t>
            </a:r>
            <a:endParaRPr lang="ko-KR" altLang="en-US" dirty="0"/>
          </a:p>
        </p:txBody>
      </p:sp>
      <p:sp>
        <p:nvSpPr>
          <p:cNvPr id="19" name="직사각형 18"/>
          <p:cNvSpPr/>
          <p:nvPr/>
        </p:nvSpPr>
        <p:spPr>
          <a:xfrm>
            <a:off x="2861" y="7221959"/>
            <a:ext cx="2268000" cy="144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Help!</a:t>
            </a:r>
          </a:p>
          <a:p>
            <a:pPr algn="ctr"/>
            <a:r>
              <a:rPr lang="en-US" altLang="ko-KR" dirty="0" smtClean="0"/>
              <a:t>English is boring.  </a:t>
            </a:r>
          </a:p>
        </p:txBody>
      </p:sp>
      <p:sp>
        <p:nvSpPr>
          <p:cNvPr id="20" name="직사각형 19"/>
          <p:cNvSpPr/>
          <p:nvPr/>
        </p:nvSpPr>
        <p:spPr>
          <a:xfrm>
            <a:off x="2270861" y="7221959"/>
            <a:ext cx="2268000" cy="144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Help!</a:t>
            </a:r>
          </a:p>
          <a:p>
            <a:pPr algn="ctr"/>
            <a:r>
              <a:rPr lang="en-US" altLang="ko-KR" dirty="0" smtClean="0"/>
              <a:t>I feel sick. </a:t>
            </a:r>
            <a:endParaRPr lang="ko-KR" altLang="en-US" dirty="0"/>
          </a:p>
        </p:txBody>
      </p:sp>
      <p:sp>
        <p:nvSpPr>
          <p:cNvPr id="21" name="직사각형 20"/>
          <p:cNvSpPr/>
          <p:nvPr/>
        </p:nvSpPr>
        <p:spPr>
          <a:xfrm>
            <a:off x="4538861" y="7221959"/>
            <a:ext cx="2268000" cy="144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Help! </a:t>
            </a:r>
          </a:p>
          <a:p>
            <a:pPr algn="ctr"/>
            <a:r>
              <a:rPr lang="en-US" altLang="ko-KR" dirty="0" smtClean="0"/>
              <a:t>I </a:t>
            </a:r>
            <a:r>
              <a:rPr lang="en-US" altLang="ko-KR" smtClean="0"/>
              <a:t>am bald.  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327661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132</Words>
  <Application>Microsoft Office PowerPoint</Application>
  <PresentationFormat>A4 용지(210x297mm)</PresentationFormat>
  <Paragraphs>36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user</dc:creator>
  <cp:lastModifiedBy>user</cp:lastModifiedBy>
  <cp:revision>2</cp:revision>
  <dcterms:created xsi:type="dcterms:W3CDTF">2018-05-31T02:44:17Z</dcterms:created>
  <dcterms:modified xsi:type="dcterms:W3CDTF">2018-05-31T02:56:47Z</dcterms:modified>
</cp:coreProperties>
</file>