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56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94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884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50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47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88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75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3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71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6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96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9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A6597-8670-4055-90D9-238EF3385EF3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F472-01DC-4274-89F8-D51C16AD41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43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332656" y="272480"/>
            <a:ext cx="208823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2708920" y="272480"/>
            <a:ext cx="2088232" cy="28803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32656" y="3584848"/>
            <a:ext cx="2088232" cy="2880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2708920" y="3584848"/>
            <a:ext cx="2088232" cy="28803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332739" y="6825208"/>
            <a:ext cx="2088232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2709003" y="6825208"/>
            <a:ext cx="2088232" cy="28803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416495"/>
            <a:ext cx="1872125" cy="268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Image result for zombie hun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635" y="272480"/>
            <a:ext cx="2108298" cy="285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 result for zombie hunt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584848"/>
            <a:ext cx="201622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Image result for zombie hunte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6824397"/>
            <a:ext cx="2262188" cy="28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972" y="3656856"/>
            <a:ext cx="126014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6825208"/>
            <a:ext cx="1334475" cy="288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그룹 20"/>
          <p:cNvGrpSpPr/>
          <p:nvPr/>
        </p:nvGrpSpPr>
        <p:grpSpPr>
          <a:xfrm>
            <a:off x="4025271" y="2311097"/>
            <a:ext cx="699873" cy="677593"/>
            <a:chOff x="2413462" y="69426"/>
            <a:chExt cx="1080000" cy="1080000"/>
          </a:xfrm>
        </p:grpSpPr>
        <p:sp>
          <p:nvSpPr>
            <p:cNvPr id="22" name="타원 21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타원 22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5" name="그룹 24"/>
          <p:cNvGrpSpPr/>
          <p:nvPr/>
        </p:nvGrpSpPr>
        <p:grpSpPr>
          <a:xfrm>
            <a:off x="2739635" y="2331191"/>
            <a:ext cx="699873" cy="677593"/>
            <a:chOff x="1250816" y="57334"/>
            <a:chExt cx="1080000" cy="1080000"/>
          </a:xfrm>
        </p:grpSpPr>
        <p:sp>
          <p:nvSpPr>
            <p:cNvPr id="26" name="타원 25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" name="타원 26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8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9" name="그룹 28"/>
          <p:cNvGrpSpPr/>
          <p:nvPr/>
        </p:nvGrpSpPr>
        <p:grpSpPr>
          <a:xfrm>
            <a:off x="1649006" y="5601072"/>
            <a:ext cx="699873" cy="677593"/>
            <a:chOff x="44624" y="56456"/>
            <a:chExt cx="1080000" cy="1080000"/>
          </a:xfrm>
        </p:grpSpPr>
        <p:sp>
          <p:nvSpPr>
            <p:cNvPr id="30" name="타원 29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" name="타원 30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3" name="그룹 32"/>
          <p:cNvGrpSpPr/>
          <p:nvPr/>
        </p:nvGrpSpPr>
        <p:grpSpPr>
          <a:xfrm>
            <a:off x="404664" y="5601072"/>
            <a:ext cx="699873" cy="677593"/>
            <a:chOff x="2413462" y="69426"/>
            <a:chExt cx="1080000" cy="1080000"/>
          </a:xfrm>
        </p:grpSpPr>
        <p:sp>
          <p:nvSpPr>
            <p:cNvPr id="34" name="타원 33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5" name="타원 34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7" name="그룹 36"/>
          <p:cNvGrpSpPr/>
          <p:nvPr/>
        </p:nvGrpSpPr>
        <p:grpSpPr>
          <a:xfrm>
            <a:off x="1649007" y="2331191"/>
            <a:ext cx="699873" cy="677593"/>
            <a:chOff x="1250816" y="57334"/>
            <a:chExt cx="1080000" cy="1080000"/>
          </a:xfrm>
        </p:grpSpPr>
        <p:sp>
          <p:nvSpPr>
            <p:cNvPr id="38" name="타원 37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9" name="타원 38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" name="그룹 40"/>
          <p:cNvGrpSpPr/>
          <p:nvPr/>
        </p:nvGrpSpPr>
        <p:grpSpPr>
          <a:xfrm>
            <a:off x="404664" y="2274321"/>
            <a:ext cx="699873" cy="677593"/>
            <a:chOff x="44624" y="56456"/>
            <a:chExt cx="1080000" cy="1080000"/>
          </a:xfrm>
        </p:grpSpPr>
        <p:sp>
          <p:nvSpPr>
            <p:cNvPr id="42" name="타원 41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3" name="타원 42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51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cp:lastPrinted>2018-04-03T02:38:58Z</cp:lastPrinted>
  <dcterms:created xsi:type="dcterms:W3CDTF">2018-04-03T02:31:05Z</dcterms:created>
  <dcterms:modified xsi:type="dcterms:W3CDTF">2018-04-10T23:35:21Z</dcterms:modified>
</cp:coreProperties>
</file>