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368" y="-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E53E-7FA4-4B90-98E3-B99D64751F4B}" type="datetimeFigureOut">
              <a:rPr lang="ko-KR" altLang="en-US" smtClean="0"/>
              <a:t>2018-04-03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BBDE-9EFF-477D-919A-07C70D598A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363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E53E-7FA4-4B90-98E3-B99D64751F4B}" type="datetimeFigureOut">
              <a:rPr lang="ko-KR" altLang="en-US" smtClean="0"/>
              <a:t>2018-04-03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BBDE-9EFF-477D-919A-07C70D598A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81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E53E-7FA4-4B90-98E3-B99D64751F4B}" type="datetimeFigureOut">
              <a:rPr lang="ko-KR" altLang="en-US" smtClean="0"/>
              <a:t>2018-04-03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BBDE-9EFF-477D-919A-07C70D598A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7021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E53E-7FA4-4B90-98E3-B99D64751F4B}" type="datetimeFigureOut">
              <a:rPr lang="ko-KR" altLang="en-US" smtClean="0"/>
              <a:t>2018-04-03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BBDE-9EFF-477D-919A-07C70D598A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666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E53E-7FA4-4B90-98E3-B99D64751F4B}" type="datetimeFigureOut">
              <a:rPr lang="ko-KR" altLang="en-US" smtClean="0"/>
              <a:t>2018-04-03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BBDE-9EFF-477D-919A-07C70D598A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763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E53E-7FA4-4B90-98E3-B99D64751F4B}" type="datetimeFigureOut">
              <a:rPr lang="ko-KR" altLang="en-US" smtClean="0"/>
              <a:t>2018-04-03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BBDE-9EFF-477D-919A-07C70D598A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0604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E53E-7FA4-4B90-98E3-B99D64751F4B}" type="datetimeFigureOut">
              <a:rPr lang="ko-KR" altLang="en-US" smtClean="0"/>
              <a:t>2018-04-03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BBDE-9EFF-477D-919A-07C70D598A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1381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E53E-7FA4-4B90-98E3-B99D64751F4B}" type="datetimeFigureOut">
              <a:rPr lang="ko-KR" altLang="en-US" smtClean="0"/>
              <a:t>2018-04-03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BBDE-9EFF-477D-919A-07C70D598A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3368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E53E-7FA4-4B90-98E3-B99D64751F4B}" type="datetimeFigureOut">
              <a:rPr lang="ko-KR" altLang="en-US" smtClean="0"/>
              <a:t>2018-04-03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BBDE-9EFF-477D-919A-07C70D598A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666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E53E-7FA4-4B90-98E3-B99D64751F4B}" type="datetimeFigureOut">
              <a:rPr lang="ko-KR" altLang="en-US" smtClean="0"/>
              <a:t>2018-04-03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BBDE-9EFF-477D-919A-07C70D598A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4975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E53E-7FA4-4B90-98E3-B99D64751F4B}" type="datetimeFigureOut">
              <a:rPr lang="ko-KR" altLang="en-US" smtClean="0"/>
              <a:t>2018-04-03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BBDE-9EFF-477D-919A-07C70D598A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1621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6E53E-7FA4-4B90-98E3-B99D64751F4B}" type="datetimeFigureOut">
              <a:rPr lang="ko-KR" altLang="en-US" smtClean="0"/>
              <a:t>2018-04-03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7BBDE-9EFF-477D-919A-07C70D598A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569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56456" y="2276872"/>
            <a:ext cx="2376264" cy="1728192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err="1" smtClean="0">
                <a:solidFill>
                  <a:srgbClr val="FF0000"/>
                </a:solidFill>
              </a:rPr>
              <a:t>Gangwon</a:t>
            </a:r>
            <a:r>
              <a:rPr lang="en-US" altLang="ko-KR" sz="2400" dirty="0" smtClean="0">
                <a:solidFill>
                  <a:srgbClr val="FF0000"/>
                </a:solidFill>
              </a:rPr>
              <a:t>-do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6456" y="4077072"/>
            <a:ext cx="2376264" cy="1728192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err="1" smtClean="0">
                <a:solidFill>
                  <a:srgbClr val="0070C0"/>
                </a:solidFill>
              </a:rPr>
              <a:t>Gangwon</a:t>
            </a:r>
            <a:r>
              <a:rPr lang="en-US" altLang="ko-KR" sz="2400" dirty="0" smtClean="0">
                <a:solidFill>
                  <a:srgbClr val="0070C0"/>
                </a:solidFill>
              </a:rPr>
              <a:t>-do</a:t>
            </a:r>
            <a:endParaRPr lang="ko-KR" altLang="en-US" sz="2400" dirty="0">
              <a:solidFill>
                <a:srgbClr val="0070C0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57806" y="476672"/>
            <a:ext cx="2376264" cy="1728192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err="1" smtClean="0">
                <a:solidFill>
                  <a:schemeClr val="accent3">
                    <a:lumMod val="75000"/>
                  </a:schemeClr>
                </a:solidFill>
              </a:rPr>
              <a:t>Gangwon</a:t>
            </a:r>
            <a:r>
              <a:rPr lang="en-US" altLang="ko-KR" sz="2400" dirty="0" smtClean="0">
                <a:solidFill>
                  <a:schemeClr val="accent3">
                    <a:lumMod val="75000"/>
                  </a:schemeClr>
                </a:solidFill>
              </a:rPr>
              <a:t>-do</a:t>
            </a:r>
            <a:endParaRPr lang="ko-KR" alt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504728" y="4077072"/>
            <a:ext cx="2376264" cy="1728192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err="1" smtClean="0">
                <a:solidFill>
                  <a:srgbClr val="FF0000"/>
                </a:solidFill>
              </a:rPr>
              <a:t>Hwanghae</a:t>
            </a:r>
            <a:r>
              <a:rPr lang="en-US" altLang="ko-KR" sz="2400" dirty="0" smtClean="0">
                <a:solidFill>
                  <a:srgbClr val="FF0000"/>
                </a:solidFill>
              </a:rPr>
              <a:t>-do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506078" y="476672"/>
            <a:ext cx="2376264" cy="1728192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err="1" smtClean="0">
                <a:solidFill>
                  <a:srgbClr val="0070C0"/>
                </a:solidFill>
              </a:rPr>
              <a:t>Hwanghae</a:t>
            </a:r>
            <a:r>
              <a:rPr lang="en-US" altLang="ko-KR" sz="2400" dirty="0" smtClean="0">
                <a:solidFill>
                  <a:srgbClr val="0070C0"/>
                </a:solidFill>
              </a:rPr>
              <a:t>-do</a:t>
            </a:r>
            <a:endParaRPr lang="ko-KR" altLang="en-US" sz="2400" dirty="0">
              <a:solidFill>
                <a:srgbClr val="0070C0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506078" y="2276872"/>
            <a:ext cx="2376264" cy="1728192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err="1" smtClean="0">
                <a:solidFill>
                  <a:schemeClr val="accent3">
                    <a:lumMod val="75000"/>
                  </a:schemeClr>
                </a:solidFill>
              </a:rPr>
              <a:t>Hwanghae</a:t>
            </a:r>
            <a:r>
              <a:rPr lang="en-US" altLang="ko-KR" sz="2400" dirty="0" smtClean="0">
                <a:solidFill>
                  <a:schemeClr val="accent3">
                    <a:lumMod val="75000"/>
                  </a:schemeClr>
                </a:solidFill>
              </a:rPr>
              <a:t>-do</a:t>
            </a:r>
            <a:endParaRPr lang="ko-KR" alt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4953000" y="476672"/>
            <a:ext cx="2376264" cy="1728192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err="1" smtClean="0">
                <a:solidFill>
                  <a:srgbClr val="FF0000"/>
                </a:solidFill>
              </a:rPr>
              <a:t>Chuncheong</a:t>
            </a:r>
            <a:r>
              <a:rPr lang="en-US" altLang="ko-KR" sz="2400" dirty="0" smtClean="0">
                <a:solidFill>
                  <a:srgbClr val="FF0000"/>
                </a:solidFill>
              </a:rPr>
              <a:t>-do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4953000" y="2276872"/>
            <a:ext cx="2376264" cy="1728192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err="1" smtClean="0">
                <a:solidFill>
                  <a:srgbClr val="0070C0"/>
                </a:solidFill>
              </a:rPr>
              <a:t>Chuncheong</a:t>
            </a:r>
            <a:r>
              <a:rPr lang="en-US" altLang="ko-KR" sz="2400" dirty="0" smtClean="0">
                <a:solidFill>
                  <a:srgbClr val="0070C0"/>
                </a:solidFill>
              </a:rPr>
              <a:t>-do</a:t>
            </a:r>
            <a:endParaRPr lang="ko-KR" altLang="en-US" sz="2400" dirty="0">
              <a:solidFill>
                <a:srgbClr val="0070C0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953000" y="4077072"/>
            <a:ext cx="2376264" cy="1728192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err="1" smtClean="0">
                <a:solidFill>
                  <a:schemeClr val="accent3">
                    <a:lumMod val="75000"/>
                  </a:schemeClr>
                </a:solidFill>
              </a:rPr>
              <a:t>Chuncheong</a:t>
            </a:r>
            <a:r>
              <a:rPr lang="en-US" altLang="ko-KR" sz="2400" dirty="0" smtClean="0">
                <a:solidFill>
                  <a:schemeClr val="accent3">
                    <a:lumMod val="75000"/>
                  </a:schemeClr>
                </a:solidFill>
              </a:rPr>
              <a:t>-do</a:t>
            </a:r>
            <a:endParaRPr lang="ko-KR" alt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7401272" y="476672"/>
            <a:ext cx="2376264" cy="1728192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err="1" smtClean="0">
                <a:solidFill>
                  <a:srgbClr val="FF0000"/>
                </a:solidFill>
              </a:rPr>
              <a:t>Hamgyong</a:t>
            </a:r>
            <a:r>
              <a:rPr lang="en-US" altLang="ko-KR" sz="2400" dirty="0" smtClean="0">
                <a:solidFill>
                  <a:srgbClr val="FF0000"/>
                </a:solidFill>
              </a:rPr>
              <a:t>-do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7401272" y="2276872"/>
            <a:ext cx="2376264" cy="1728192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err="1" smtClean="0">
                <a:solidFill>
                  <a:srgbClr val="0070C0"/>
                </a:solidFill>
              </a:rPr>
              <a:t>Hamgyong</a:t>
            </a:r>
            <a:r>
              <a:rPr lang="en-US" altLang="ko-KR" sz="2400" dirty="0" smtClean="0">
                <a:solidFill>
                  <a:srgbClr val="0070C0"/>
                </a:solidFill>
              </a:rPr>
              <a:t>-do</a:t>
            </a:r>
            <a:endParaRPr lang="ko-KR" altLang="en-US" sz="2400" dirty="0">
              <a:solidFill>
                <a:srgbClr val="0070C0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7401272" y="4077072"/>
            <a:ext cx="2376264" cy="1728192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err="1" smtClean="0">
                <a:solidFill>
                  <a:schemeClr val="accent3">
                    <a:lumMod val="75000"/>
                  </a:schemeClr>
                </a:solidFill>
              </a:rPr>
              <a:t>Hamgyong</a:t>
            </a:r>
            <a:r>
              <a:rPr lang="en-US" altLang="ko-KR" sz="2400" dirty="0" smtClean="0">
                <a:solidFill>
                  <a:schemeClr val="accent3">
                    <a:lumMod val="75000"/>
                  </a:schemeClr>
                </a:solidFill>
              </a:rPr>
              <a:t>-do</a:t>
            </a:r>
            <a:endParaRPr lang="ko-KR" alt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84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56456" y="2276872"/>
            <a:ext cx="2376264" cy="1728192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err="1" smtClean="0">
                <a:solidFill>
                  <a:srgbClr val="FF0000"/>
                </a:solidFill>
              </a:rPr>
              <a:t>Jeolla</a:t>
            </a:r>
            <a:r>
              <a:rPr lang="en-US" altLang="ko-KR" sz="2400" dirty="0" smtClean="0">
                <a:solidFill>
                  <a:srgbClr val="FF0000"/>
                </a:solidFill>
              </a:rPr>
              <a:t>-do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6456" y="4077072"/>
            <a:ext cx="2376264" cy="1728192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err="1" smtClean="0">
                <a:solidFill>
                  <a:srgbClr val="0070C0"/>
                </a:solidFill>
              </a:rPr>
              <a:t>Jeolla</a:t>
            </a:r>
            <a:r>
              <a:rPr lang="en-US" altLang="ko-KR" sz="2400" dirty="0" smtClean="0">
                <a:solidFill>
                  <a:srgbClr val="0070C0"/>
                </a:solidFill>
              </a:rPr>
              <a:t>-do</a:t>
            </a:r>
            <a:endParaRPr lang="ko-KR" altLang="en-US" sz="2400" dirty="0">
              <a:solidFill>
                <a:srgbClr val="0070C0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56456" y="476672"/>
            <a:ext cx="2376264" cy="1728192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err="1" smtClean="0">
                <a:solidFill>
                  <a:schemeClr val="accent3">
                    <a:lumMod val="75000"/>
                  </a:schemeClr>
                </a:solidFill>
              </a:rPr>
              <a:t>Jeolla</a:t>
            </a:r>
            <a:r>
              <a:rPr lang="en-US" altLang="ko-KR" sz="2400" dirty="0" smtClean="0">
                <a:solidFill>
                  <a:schemeClr val="accent3">
                    <a:lumMod val="75000"/>
                  </a:schemeClr>
                </a:solidFill>
              </a:rPr>
              <a:t>-do</a:t>
            </a:r>
            <a:endParaRPr lang="ko-KR" alt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504728" y="4077072"/>
            <a:ext cx="2376264" cy="1728192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err="1" smtClean="0">
                <a:solidFill>
                  <a:srgbClr val="FF0000"/>
                </a:solidFill>
              </a:rPr>
              <a:t>Gyeongsang</a:t>
            </a:r>
            <a:r>
              <a:rPr lang="en-US" altLang="ko-KR" sz="2400" dirty="0" smtClean="0">
                <a:solidFill>
                  <a:srgbClr val="FF0000"/>
                </a:solidFill>
              </a:rPr>
              <a:t>-do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504728" y="476672"/>
            <a:ext cx="2376264" cy="1728192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err="1" smtClean="0">
                <a:solidFill>
                  <a:srgbClr val="0070C0"/>
                </a:solidFill>
              </a:rPr>
              <a:t>Gyeongsang</a:t>
            </a:r>
            <a:r>
              <a:rPr lang="en-US" altLang="ko-KR" sz="2400" dirty="0" smtClean="0">
                <a:solidFill>
                  <a:srgbClr val="0070C0"/>
                </a:solidFill>
              </a:rPr>
              <a:t>-do</a:t>
            </a:r>
            <a:endParaRPr lang="ko-KR" altLang="en-US" sz="2400" dirty="0">
              <a:solidFill>
                <a:srgbClr val="0070C0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504728" y="2276872"/>
            <a:ext cx="2376264" cy="1728192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err="1" smtClean="0">
                <a:solidFill>
                  <a:schemeClr val="accent3">
                    <a:lumMod val="75000"/>
                  </a:schemeClr>
                </a:solidFill>
              </a:rPr>
              <a:t>Gyeongsang</a:t>
            </a:r>
            <a:r>
              <a:rPr lang="en-US" altLang="ko-KR" sz="2400" dirty="0" smtClean="0">
                <a:solidFill>
                  <a:schemeClr val="accent3">
                    <a:lumMod val="75000"/>
                  </a:schemeClr>
                </a:solidFill>
              </a:rPr>
              <a:t>-do</a:t>
            </a:r>
            <a:endParaRPr lang="ko-KR" alt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4953000" y="476672"/>
            <a:ext cx="2376264" cy="1728192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err="1" smtClean="0">
                <a:solidFill>
                  <a:srgbClr val="FF0000"/>
                </a:solidFill>
              </a:rPr>
              <a:t>Jeju</a:t>
            </a:r>
            <a:r>
              <a:rPr lang="en-US" altLang="ko-KR" sz="2400" dirty="0" smtClean="0">
                <a:solidFill>
                  <a:srgbClr val="FF0000"/>
                </a:solidFill>
              </a:rPr>
              <a:t>-do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4953000" y="2276872"/>
            <a:ext cx="2376264" cy="1728192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err="1" smtClean="0">
                <a:solidFill>
                  <a:srgbClr val="0070C0"/>
                </a:solidFill>
              </a:rPr>
              <a:t>Jeju</a:t>
            </a:r>
            <a:r>
              <a:rPr lang="en-US" altLang="ko-KR" sz="2400" dirty="0" smtClean="0">
                <a:solidFill>
                  <a:srgbClr val="0070C0"/>
                </a:solidFill>
              </a:rPr>
              <a:t>-do</a:t>
            </a:r>
            <a:endParaRPr lang="ko-KR" altLang="en-US" sz="2400" dirty="0">
              <a:solidFill>
                <a:srgbClr val="0070C0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953000" y="4077072"/>
            <a:ext cx="2376264" cy="1728192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err="1" smtClean="0">
                <a:solidFill>
                  <a:schemeClr val="accent3">
                    <a:lumMod val="75000"/>
                  </a:schemeClr>
                </a:solidFill>
              </a:rPr>
              <a:t>Jeju</a:t>
            </a:r>
            <a:r>
              <a:rPr lang="en-US" altLang="ko-KR" sz="2400" dirty="0" smtClean="0">
                <a:solidFill>
                  <a:schemeClr val="accent3">
                    <a:lumMod val="75000"/>
                  </a:schemeClr>
                </a:solidFill>
              </a:rPr>
              <a:t>-do</a:t>
            </a:r>
            <a:endParaRPr lang="ko-KR" alt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7401272" y="476672"/>
            <a:ext cx="2376264" cy="1728192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solidFill>
                  <a:srgbClr val="7030A0"/>
                </a:solidFill>
              </a:rPr>
              <a:t>Zombies</a:t>
            </a:r>
            <a:endParaRPr lang="ko-KR" altLang="en-US" sz="2400" dirty="0">
              <a:solidFill>
                <a:srgbClr val="7030A0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7401272" y="2276872"/>
            <a:ext cx="2376264" cy="1728192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solidFill>
                  <a:srgbClr val="7030A0"/>
                </a:solidFill>
              </a:rPr>
              <a:t>Zombies </a:t>
            </a:r>
            <a:endParaRPr lang="ko-KR" altLang="en-US" sz="2400" dirty="0">
              <a:solidFill>
                <a:srgbClr val="7030A0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7401272" y="4077072"/>
            <a:ext cx="2376264" cy="1728192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solidFill>
                  <a:srgbClr val="7030A0"/>
                </a:solidFill>
              </a:rPr>
              <a:t>Zombies</a:t>
            </a:r>
            <a:endParaRPr lang="ko-KR" alt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84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56456" y="2276872"/>
            <a:ext cx="2376264" cy="1728192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err="1" smtClean="0">
                <a:solidFill>
                  <a:srgbClr val="FF0000"/>
                </a:solidFill>
              </a:rPr>
              <a:t>Gyeonggi</a:t>
            </a:r>
            <a:r>
              <a:rPr lang="en-US" altLang="ko-KR" sz="2400" dirty="0" smtClean="0">
                <a:solidFill>
                  <a:srgbClr val="FF0000"/>
                </a:solidFill>
              </a:rPr>
              <a:t>-do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6456" y="4077072"/>
            <a:ext cx="2376264" cy="1728192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err="1" smtClean="0">
                <a:solidFill>
                  <a:srgbClr val="0070C0"/>
                </a:solidFill>
              </a:rPr>
              <a:t>Gyeonggi</a:t>
            </a:r>
            <a:r>
              <a:rPr lang="en-US" altLang="ko-KR" sz="2400" dirty="0" smtClean="0">
                <a:solidFill>
                  <a:srgbClr val="0070C0"/>
                </a:solidFill>
              </a:rPr>
              <a:t>-do</a:t>
            </a:r>
            <a:endParaRPr lang="ko-KR" altLang="en-US" sz="2400" dirty="0">
              <a:solidFill>
                <a:srgbClr val="0070C0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56456" y="476672"/>
            <a:ext cx="2376264" cy="1728192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err="1" smtClean="0">
                <a:solidFill>
                  <a:schemeClr val="accent3">
                    <a:lumMod val="75000"/>
                  </a:schemeClr>
                </a:solidFill>
              </a:rPr>
              <a:t>Gyeonggi</a:t>
            </a:r>
            <a:r>
              <a:rPr lang="en-US" altLang="ko-KR" sz="2400" dirty="0" smtClean="0">
                <a:solidFill>
                  <a:schemeClr val="accent3">
                    <a:lumMod val="75000"/>
                  </a:schemeClr>
                </a:solidFill>
              </a:rPr>
              <a:t>-do</a:t>
            </a:r>
            <a:endParaRPr lang="ko-KR" alt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504728" y="4077072"/>
            <a:ext cx="2376264" cy="1728192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err="1" smtClean="0">
                <a:solidFill>
                  <a:srgbClr val="FF0000"/>
                </a:solidFill>
              </a:rPr>
              <a:t>Pyongan</a:t>
            </a:r>
            <a:r>
              <a:rPr lang="en-US" altLang="ko-KR" sz="2400" dirty="0" smtClean="0">
                <a:solidFill>
                  <a:srgbClr val="FF0000"/>
                </a:solidFill>
              </a:rPr>
              <a:t>-do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504728" y="476672"/>
            <a:ext cx="2376264" cy="1728192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err="1" smtClean="0">
                <a:solidFill>
                  <a:srgbClr val="0070C0"/>
                </a:solidFill>
              </a:rPr>
              <a:t>Pyongan</a:t>
            </a:r>
            <a:r>
              <a:rPr lang="en-US" altLang="ko-KR" sz="2400" dirty="0" smtClean="0">
                <a:solidFill>
                  <a:srgbClr val="0070C0"/>
                </a:solidFill>
              </a:rPr>
              <a:t>-do</a:t>
            </a:r>
            <a:endParaRPr lang="ko-KR" altLang="en-US" sz="2400" dirty="0">
              <a:solidFill>
                <a:srgbClr val="0070C0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504728" y="2276872"/>
            <a:ext cx="2376264" cy="1728192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err="1" smtClean="0">
                <a:solidFill>
                  <a:schemeClr val="accent3">
                    <a:lumMod val="75000"/>
                  </a:schemeClr>
                </a:solidFill>
              </a:rPr>
              <a:t>Pyongan</a:t>
            </a:r>
            <a:r>
              <a:rPr lang="en-US" altLang="ko-KR" sz="2400" dirty="0" smtClean="0">
                <a:solidFill>
                  <a:schemeClr val="accent3">
                    <a:lumMod val="75000"/>
                  </a:schemeClr>
                </a:solidFill>
              </a:rPr>
              <a:t>-do</a:t>
            </a:r>
            <a:endParaRPr lang="ko-KR" alt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" name="Picture 2" descr="Related imag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BCFDF5"/>
              </a:clrFrom>
              <a:clrTo>
                <a:srgbClr val="BCFD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056" y="15573"/>
            <a:ext cx="4306353" cy="6701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901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30</Words>
  <Application>Microsoft Office PowerPoint</Application>
  <PresentationFormat>A4 용지(210x297mm)</PresentationFormat>
  <Paragraphs>30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4</cp:revision>
  <cp:lastPrinted>2018-04-03T03:38:17Z</cp:lastPrinted>
  <dcterms:created xsi:type="dcterms:W3CDTF">2018-04-02T05:28:57Z</dcterms:created>
  <dcterms:modified xsi:type="dcterms:W3CDTF">2018-04-03T03:38:22Z</dcterms:modified>
</cp:coreProperties>
</file>