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51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03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3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55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70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36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62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417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03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49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4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DF38-72DA-41DC-B24D-BBEAD44EC950}" type="datetimeFigureOut">
              <a:rPr lang="ko-KR" altLang="en-US" smtClean="0"/>
              <a:t>2018-04-11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0F1-486B-4801-9108-6666D8B3AD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2413462" y="69426"/>
            <a:ext cx="1080000" cy="1080000"/>
            <a:chOff x="2413462" y="69426"/>
            <a:chExt cx="1080000" cy="1080000"/>
          </a:xfrm>
        </p:grpSpPr>
        <p:sp>
          <p:nvSpPr>
            <p:cNvPr id="12" name="타원 11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그룹 6"/>
          <p:cNvGrpSpPr/>
          <p:nvPr/>
        </p:nvGrpSpPr>
        <p:grpSpPr>
          <a:xfrm>
            <a:off x="1250816" y="57334"/>
            <a:ext cx="1080000" cy="1080000"/>
            <a:chOff x="1250816" y="57334"/>
            <a:chExt cx="1080000" cy="1080000"/>
          </a:xfrm>
        </p:grpSpPr>
        <p:sp>
          <p:nvSpPr>
            <p:cNvPr id="9" name="타원 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그룹 5"/>
          <p:cNvGrpSpPr/>
          <p:nvPr/>
        </p:nvGrpSpPr>
        <p:grpSpPr>
          <a:xfrm>
            <a:off x="44624" y="56456"/>
            <a:ext cx="1080000" cy="1080000"/>
            <a:chOff x="44624" y="56456"/>
            <a:chExt cx="1080000" cy="1080000"/>
          </a:xfrm>
        </p:grpSpPr>
        <p:sp>
          <p:nvSpPr>
            <p:cNvPr id="5" name="타원 4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타원 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그룹 17"/>
          <p:cNvGrpSpPr/>
          <p:nvPr/>
        </p:nvGrpSpPr>
        <p:grpSpPr>
          <a:xfrm>
            <a:off x="2436502" y="1214255"/>
            <a:ext cx="1080000" cy="1080000"/>
            <a:chOff x="2413462" y="69426"/>
            <a:chExt cx="1080000" cy="1080000"/>
          </a:xfrm>
        </p:grpSpPr>
        <p:sp>
          <p:nvSpPr>
            <p:cNvPr id="19" name="타원 18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타원 19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그룹 21"/>
          <p:cNvGrpSpPr/>
          <p:nvPr/>
        </p:nvGrpSpPr>
        <p:grpSpPr>
          <a:xfrm>
            <a:off x="1273856" y="1202163"/>
            <a:ext cx="1080000" cy="1080000"/>
            <a:chOff x="1250816" y="57334"/>
            <a:chExt cx="1080000" cy="1080000"/>
          </a:xfrm>
        </p:grpSpPr>
        <p:sp>
          <p:nvSpPr>
            <p:cNvPr id="23" name="타원 22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타원 23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그룹 25"/>
          <p:cNvGrpSpPr/>
          <p:nvPr/>
        </p:nvGrpSpPr>
        <p:grpSpPr>
          <a:xfrm>
            <a:off x="67664" y="1201285"/>
            <a:ext cx="1080000" cy="1080000"/>
            <a:chOff x="44624" y="56456"/>
            <a:chExt cx="1080000" cy="1080000"/>
          </a:xfrm>
        </p:grpSpPr>
        <p:sp>
          <p:nvSpPr>
            <p:cNvPr id="27" name="타원 26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8" name="타원 27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0" name="그룹 29"/>
          <p:cNvGrpSpPr/>
          <p:nvPr/>
        </p:nvGrpSpPr>
        <p:grpSpPr>
          <a:xfrm>
            <a:off x="2439670" y="2360712"/>
            <a:ext cx="1080000" cy="1080000"/>
            <a:chOff x="2413462" y="69426"/>
            <a:chExt cx="1080000" cy="1080000"/>
          </a:xfrm>
        </p:grpSpPr>
        <p:sp>
          <p:nvSpPr>
            <p:cNvPr id="31" name="타원 30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" name="타원 31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4" name="그룹 33"/>
          <p:cNvGrpSpPr/>
          <p:nvPr/>
        </p:nvGrpSpPr>
        <p:grpSpPr>
          <a:xfrm>
            <a:off x="1277024" y="2348620"/>
            <a:ext cx="1080000" cy="1080000"/>
            <a:chOff x="1250816" y="57334"/>
            <a:chExt cx="1080000" cy="1080000"/>
          </a:xfrm>
        </p:grpSpPr>
        <p:sp>
          <p:nvSpPr>
            <p:cNvPr id="35" name="타원 34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70832" y="2347742"/>
            <a:ext cx="1080000" cy="1080000"/>
            <a:chOff x="44624" y="56456"/>
            <a:chExt cx="1080000" cy="1080000"/>
          </a:xfrm>
        </p:grpSpPr>
        <p:sp>
          <p:nvSpPr>
            <p:cNvPr id="39" name="타원 38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0" name="타원 39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2" name="그룹 41"/>
          <p:cNvGrpSpPr/>
          <p:nvPr/>
        </p:nvGrpSpPr>
        <p:grpSpPr>
          <a:xfrm>
            <a:off x="2436502" y="3485350"/>
            <a:ext cx="1080000" cy="1080000"/>
            <a:chOff x="2413462" y="69426"/>
            <a:chExt cx="1080000" cy="1080000"/>
          </a:xfrm>
        </p:grpSpPr>
        <p:sp>
          <p:nvSpPr>
            <p:cNvPr id="43" name="타원 42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타원 43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그룹 45"/>
          <p:cNvGrpSpPr/>
          <p:nvPr/>
        </p:nvGrpSpPr>
        <p:grpSpPr>
          <a:xfrm>
            <a:off x="1273856" y="3473258"/>
            <a:ext cx="1080000" cy="1080000"/>
            <a:chOff x="1250816" y="57334"/>
            <a:chExt cx="1080000" cy="1080000"/>
          </a:xfrm>
        </p:grpSpPr>
        <p:sp>
          <p:nvSpPr>
            <p:cNvPr id="47" name="타원 46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" name="타원 47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그룹 49"/>
          <p:cNvGrpSpPr/>
          <p:nvPr/>
        </p:nvGrpSpPr>
        <p:grpSpPr>
          <a:xfrm>
            <a:off x="67664" y="3472380"/>
            <a:ext cx="1080000" cy="1080000"/>
            <a:chOff x="44624" y="56456"/>
            <a:chExt cx="1080000" cy="1080000"/>
          </a:xfrm>
        </p:grpSpPr>
        <p:sp>
          <p:nvSpPr>
            <p:cNvPr id="51" name="타원 50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타원 51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5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그룹 53"/>
          <p:cNvGrpSpPr/>
          <p:nvPr/>
        </p:nvGrpSpPr>
        <p:grpSpPr>
          <a:xfrm>
            <a:off x="2459542" y="4630179"/>
            <a:ext cx="1080000" cy="1080000"/>
            <a:chOff x="2413462" y="69426"/>
            <a:chExt cx="1080000" cy="1080000"/>
          </a:xfrm>
        </p:grpSpPr>
        <p:sp>
          <p:nvSpPr>
            <p:cNvPr id="55" name="타원 54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" name="그룹 57"/>
          <p:cNvGrpSpPr/>
          <p:nvPr/>
        </p:nvGrpSpPr>
        <p:grpSpPr>
          <a:xfrm>
            <a:off x="1296896" y="4618087"/>
            <a:ext cx="1080000" cy="1080000"/>
            <a:chOff x="1250816" y="57334"/>
            <a:chExt cx="1080000" cy="1080000"/>
          </a:xfrm>
        </p:grpSpPr>
        <p:sp>
          <p:nvSpPr>
            <p:cNvPr id="59" name="타원 5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0" name="타원 5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" name="그룹 61"/>
          <p:cNvGrpSpPr/>
          <p:nvPr/>
        </p:nvGrpSpPr>
        <p:grpSpPr>
          <a:xfrm>
            <a:off x="90704" y="4617209"/>
            <a:ext cx="1080000" cy="1080000"/>
            <a:chOff x="44624" y="56456"/>
            <a:chExt cx="1080000" cy="1080000"/>
          </a:xfrm>
        </p:grpSpPr>
        <p:sp>
          <p:nvSpPr>
            <p:cNvPr id="63" name="타원 62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4" name="타원 6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6" name="그룹 65"/>
          <p:cNvGrpSpPr/>
          <p:nvPr/>
        </p:nvGrpSpPr>
        <p:grpSpPr>
          <a:xfrm>
            <a:off x="2462710" y="5776636"/>
            <a:ext cx="1080000" cy="1080000"/>
            <a:chOff x="2413462" y="69426"/>
            <a:chExt cx="1080000" cy="1080000"/>
          </a:xfrm>
        </p:grpSpPr>
        <p:sp>
          <p:nvSpPr>
            <p:cNvPr id="67" name="타원 66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8" name="타원 67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0" name="그룹 69"/>
          <p:cNvGrpSpPr/>
          <p:nvPr/>
        </p:nvGrpSpPr>
        <p:grpSpPr>
          <a:xfrm>
            <a:off x="1300064" y="5764544"/>
            <a:ext cx="1080000" cy="1080000"/>
            <a:chOff x="1250816" y="57334"/>
            <a:chExt cx="1080000" cy="1080000"/>
          </a:xfrm>
        </p:grpSpPr>
        <p:sp>
          <p:nvSpPr>
            <p:cNvPr id="71" name="타원 70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" name="타원 71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7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4" name="그룹 73"/>
          <p:cNvGrpSpPr/>
          <p:nvPr/>
        </p:nvGrpSpPr>
        <p:grpSpPr>
          <a:xfrm>
            <a:off x="93872" y="5763666"/>
            <a:ext cx="1080000" cy="1080000"/>
            <a:chOff x="44624" y="56456"/>
            <a:chExt cx="1080000" cy="1080000"/>
          </a:xfrm>
        </p:grpSpPr>
        <p:sp>
          <p:nvSpPr>
            <p:cNvPr id="75" name="타원 74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6" name="타원 75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7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" name="그룹 77"/>
          <p:cNvGrpSpPr/>
          <p:nvPr/>
        </p:nvGrpSpPr>
        <p:grpSpPr>
          <a:xfrm>
            <a:off x="2439670" y="6901513"/>
            <a:ext cx="1080000" cy="1080000"/>
            <a:chOff x="2413462" y="69426"/>
            <a:chExt cx="1080000" cy="1080000"/>
          </a:xfrm>
        </p:grpSpPr>
        <p:sp>
          <p:nvSpPr>
            <p:cNvPr id="79" name="타원 78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타원 79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" name="그룹 81"/>
          <p:cNvGrpSpPr/>
          <p:nvPr/>
        </p:nvGrpSpPr>
        <p:grpSpPr>
          <a:xfrm>
            <a:off x="1277024" y="6889421"/>
            <a:ext cx="1080000" cy="1080000"/>
            <a:chOff x="1250816" y="57334"/>
            <a:chExt cx="1080000" cy="1080000"/>
          </a:xfrm>
        </p:grpSpPr>
        <p:sp>
          <p:nvSpPr>
            <p:cNvPr id="83" name="타원 82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4" name="타원 83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6" name="그룹 85"/>
          <p:cNvGrpSpPr/>
          <p:nvPr/>
        </p:nvGrpSpPr>
        <p:grpSpPr>
          <a:xfrm>
            <a:off x="70832" y="6888543"/>
            <a:ext cx="1080000" cy="1080000"/>
            <a:chOff x="44624" y="56456"/>
            <a:chExt cx="1080000" cy="1080000"/>
          </a:xfrm>
        </p:grpSpPr>
        <p:sp>
          <p:nvSpPr>
            <p:cNvPr id="87" name="타원 86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타원 87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" name="그룹 89"/>
          <p:cNvGrpSpPr/>
          <p:nvPr/>
        </p:nvGrpSpPr>
        <p:grpSpPr>
          <a:xfrm>
            <a:off x="2462710" y="8046342"/>
            <a:ext cx="1080000" cy="1080000"/>
            <a:chOff x="2413462" y="69426"/>
            <a:chExt cx="1080000" cy="1080000"/>
          </a:xfrm>
        </p:grpSpPr>
        <p:sp>
          <p:nvSpPr>
            <p:cNvPr id="91" name="타원 90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2" name="타원 91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9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4" name="그룹 93"/>
          <p:cNvGrpSpPr/>
          <p:nvPr/>
        </p:nvGrpSpPr>
        <p:grpSpPr>
          <a:xfrm>
            <a:off x="1300064" y="8034250"/>
            <a:ext cx="1080000" cy="1080000"/>
            <a:chOff x="1250816" y="57334"/>
            <a:chExt cx="1080000" cy="1080000"/>
          </a:xfrm>
        </p:grpSpPr>
        <p:sp>
          <p:nvSpPr>
            <p:cNvPr id="95" name="타원 94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6" name="타원 95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9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" name="그룹 97"/>
          <p:cNvGrpSpPr/>
          <p:nvPr/>
        </p:nvGrpSpPr>
        <p:grpSpPr>
          <a:xfrm>
            <a:off x="93872" y="8033372"/>
            <a:ext cx="1080000" cy="1080000"/>
            <a:chOff x="44624" y="56456"/>
            <a:chExt cx="1080000" cy="1080000"/>
          </a:xfrm>
        </p:grpSpPr>
        <p:sp>
          <p:nvSpPr>
            <p:cNvPr id="99" name="타원 98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0" name="타원 99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" name="그룹 101"/>
          <p:cNvGrpSpPr/>
          <p:nvPr/>
        </p:nvGrpSpPr>
        <p:grpSpPr>
          <a:xfrm>
            <a:off x="5560770" y="2658270"/>
            <a:ext cx="1080000" cy="1080000"/>
            <a:chOff x="2413462" y="69426"/>
            <a:chExt cx="1080000" cy="1080000"/>
          </a:xfrm>
        </p:grpSpPr>
        <p:sp>
          <p:nvSpPr>
            <p:cNvPr id="103" name="타원 102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" name="그룹 105"/>
          <p:cNvGrpSpPr/>
          <p:nvPr/>
        </p:nvGrpSpPr>
        <p:grpSpPr>
          <a:xfrm>
            <a:off x="5560770" y="1373885"/>
            <a:ext cx="1080000" cy="1080000"/>
            <a:chOff x="1250816" y="57334"/>
            <a:chExt cx="1080000" cy="1080000"/>
          </a:xfrm>
        </p:grpSpPr>
        <p:sp>
          <p:nvSpPr>
            <p:cNvPr id="107" name="타원 106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8" name="타원 107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" name="그룹 109"/>
          <p:cNvGrpSpPr/>
          <p:nvPr/>
        </p:nvGrpSpPr>
        <p:grpSpPr>
          <a:xfrm>
            <a:off x="5560770" y="158105"/>
            <a:ext cx="1080000" cy="1080000"/>
            <a:chOff x="44624" y="56456"/>
            <a:chExt cx="1080000" cy="1080000"/>
          </a:xfrm>
        </p:grpSpPr>
        <p:sp>
          <p:nvSpPr>
            <p:cNvPr id="111" name="타원 110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2" name="타원 111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4" name="그룹 113"/>
          <p:cNvGrpSpPr/>
          <p:nvPr/>
        </p:nvGrpSpPr>
        <p:grpSpPr>
          <a:xfrm>
            <a:off x="5650770" y="6483588"/>
            <a:ext cx="1080000" cy="1080000"/>
            <a:chOff x="2413462" y="69426"/>
            <a:chExt cx="1080000" cy="1080000"/>
          </a:xfrm>
        </p:grpSpPr>
        <p:sp>
          <p:nvSpPr>
            <p:cNvPr id="115" name="타원 114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6" name="타원 115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8" name="그룹 117"/>
          <p:cNvGrpSpPr/>
          <p:nvPr/>
        </p:nvGrpSpPr>
        <p:grpSpPr>
          <a:xfrm>
            <a:off x="5650770" y="5199203"/>
            <a:ext cx="1080000" cy="1080000"/>
            <a:chOff x="1250816" y="57334"/>
            <a:chExt cx="1080000" cy="1080000"/>
          </a:xfrm>
        </p:grpSpPr>
        <p:sp>
          <p:nvSpPr>
            <p:cNvPr id="119" name="타원 11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2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2" name="그룹 121"/>
          <p:cNvGrpSpPr/>
          <p:nvPr/>
        </p:nvGrpSpPr>
        <p:grpSpPr>
          <a:xfrm>
            <a:off x="5650770" y="3983423"/>
            <a:ext cx="1080000" cy="1080000"/>
            <a:chOff x="44624" y="56456"/>
            <a:chExt cx="1080000" cy="1080000"/>
          </a:xfrm>
        </p:grpSpPr>
        <p:sp>
          <p:nvSpPr>
            <p:cNvPr id="123" name="타원 122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4" name="타원 12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2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001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2413462" y="69426"/>
            <a:ext cx="1080000" cy="1080000"/>
            <a:chOff x="2413462" y="69426"/>
            <a:chExt cx="1080000" cy="1080000"/>
          </a:xfrm>
        </p:grpSpPr>
        <p:sp>
          <p:nvSpPr>
            <p:cNvPr id="12" name="타원 11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그룹 6"/>
          <p:cNvGrpSpPr/>
          <p:nvPr/>
        </p:nvGrpSpPr>
        <p:grpSpPr>
          <a:xfrm>
            <a:off x="1250816" y="57334"/>
            <a:ext cx="1080000" cy="1080000"/>
            <a:chOff x="1250816" y="57334"/>
            <a:chExt cx="1080000" cy="1080000"/>
          </a:xfrm>
        </p:grpSpPr>
        <p:sp>
          <p:nvSpPr>
            <p:cNvPr id="9" name="타원 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그룹 5"/>
          <p:cNvGrpSpPr/>
          <p:nvPr/>
        </p:nvGrpSpPr>
        <p:grpSpPr>
          <a:xfrm>
            <a:off x="44624" y="56456"/>
            <a:ext cx="1080000" cy="1080000"/>
            <a:chOff x="44624" y="56456"/>
            <a:chExt cx="1080000" cy="1080000"/>
          </a:xfrm>
        </p:grpSpPr>
        <p:sp>
          <p:nvSpPr>
            <p:cNvPr id="5" name="타원 4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타원 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그룹 17"/>
          <p:cNvGrpSpPr/>
          <p:nvPr/>
        </p:nvGrpSpPr>
        <p:grpSpPr>
          <a:xfrm>
            <a:off x="2436502" y="1214255"/>
            <a:ext cx="1080000" cy="1080000"/>
            <a:chOff x="2413462" y="69426"/>
            <a:chExt cx="1080000" cy="1080000"/>
          </a:xfrm>
        </p:grpSpPr>
        <p:sp>
          <p:nvSpPr>
            <p:cNvPr id="19" name="타원 18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타원 19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그룹 21"/>
          <p:cNvGrpSpPr/>
          <p:nvPr/>
        </p:nvGrpSpPr>
        <p:grpSpPr>
          <a:xfrm>
            <a:off x="1273856" y="1202163"/>
            <a:ext cx="1080000" cy="1080000"/>
            <a:chOff x="1250816" y="57334"/>
            <a:chExt cx="1080000" cy="1080000"/>
          </a:xfrm>
        </p:grpSpPr>
        <p:sp>
          <p:nvSpPr>
            <p:cNvPr id="23" name="타원 22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타원 23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그룹 25"/>
          <p:cNvGrpSpPr/>
          <p:nvPr/>
        </p:nvGrpSpPr>
        <p:grpSpPr>
          <a:xfrm>
            <a:off x="67664" y="1201285"/>
            <a:ext cx="1080000" cy="1080000"/>
            <a:chOff x="44624" y="56456"/>
            <a:chExt cx="1080000" cy="1080000"/>
          </a:xfrm>
        </p:grpSpPr>
        <p:sp>
          <p:nvSpPr>
            <p:cNvPr id="27" name="타원 26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8" name="타원 27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0" name="그룹 29"/>
          <p:cNvGrpSpPr/>
          <p:nvPr/>
        </p:nvGrpSpPr>
        <p:grpSpPr>
          <a:xfrm>
            <a:off x="2439670" y="2360712"/>
            <a:ext cx="1080000" cy="1080000"/>
            <a:chOff x="2413462" y="69426"/>
            <a:chExt cx="1080000" cy="1080000"/>
          </a:xfrm>
        </p:grpSpPr>
        <p:sp>
          <p:nvSpPr>
            <p:cNvPr id="31" name="타원 30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2" name="타원 31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4" name="그룹 33"/>
          <p:cNvGrpSpPr/>
          <p:nvPr/>
        </p:nvGrpSpPr>
        <p:grpSpPr>
          <a:xfrm>
            <a:off x="1277024" y="2348620"/>
            <a:ext cx="1080000" cy="1080000"/>
            <a:chOff x="1250816" y="57334"/>
            <a:chExt cx="1080000" cy="1080000"/>
          </a:xfrm>
        </p:grpSpPr>
        <p:sp>
          <p:nvSpPr>
            <p:cNvPr id="35" name="타원 34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8" name="그룹 37"/>
          <p:cNvGrpSpPr/>
          <p:nvPr/>
        </p:nvGrpSpPr>
        <p:grpSpPr>
          <a:xfrm>
            <a:off x="70832" y="2347742"/>
            <a:ext cx="1080000" cy="1080000"/>
            <a:chOff x="44624" y="56456"/>
            <a:chExt cx="1080000" cy="1080000"/>
          </a:xfrm>
        </p:grpSpPr>
        <p:sp>
          <p:nvSpPr>
            <p:cNvPr id="39" name="타원 38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0" name="타원 39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2" name="그룹 41"/>
          <p:cNvGrpSpPr/>
          <p:nvPr/>
        </p:nvGrpSpPr>
        <p:grpSpPr>
          <a:xfrm>
            <a:off x="2436502" y="3485350"/>
            <a:ext cx="1080000" cy="1080000"/>
            <a:chOff x="2413462" y="69426"/>
            <a:chExt cx="1080000" cy="1080000"/>
          </a:xfrm>
        </p:grpSpPr>
        <p:sp>
          <p:nvSpPr>
            <p:cNvPr id="43" name="타원 42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타원 43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6" name="그룹 45"/>
          <p:cNvGrpSpPr/>
          <p:nvPr/>
        </p:nvGrpSpPr>
        <p:grpSpPr>
          <a:xfrm>
            <a:off x="1273856" y="3473258"/>
            <a:ext cx="1080000" cy="1080000"/>
            <a:chOff x="1250816" y="57334"/>
            <a:chExt cx="1080000" cy="1080000"/>
          </a:xfrm>
        </p:grpSpPr>
        <p:sp>
          <p:nvSpPr>
            <p:cNvPr id="47" name="타원 46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" name="타원 47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" name="그룹 49"/>
          <p:cNvGrpSpPr/>
          <p:nvPr/>
        </p:nvGrpSpPr>
        <p:grpSpPr>
          <a:xfrm>
            <a:off x="67664" y="3472380"/>
            <a:ext cx="1080000" cy="1080000"/>
            <a:chOff x="44624" y="56456"/>
            <a:chExt cx="1080000" cy="1080000"/>
          </a:xfrm>
        </p:grpSpPr>
        <p:sp>
          <p:nvSpPr>
            <p:cNvPr id="51" name="타원 50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타원 51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5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그룹 53"/>
          <p:cNvGrpSpPr/>
          <p:nvPr/>
        </p:nvGrpSpPr>
        <p:grpSpPr>
          <a:xfrm>
            <a:off x="2459542" y="4630179"/>
            <a:ext cx="1080000" cy="1080000"/>
            <a:chOff x="2413462" y="69426"/>
            <a:chExt cx="1080000" cy="1080000"/>
          </a:xfrm>
        </p:grpSpPr>
        <p:sp>
          <p:nvSpPr>
            <p:cNvPr id="55" name="타원 54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" name="타원 55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" name="그룹 57"/>
          <p:cNvGrpSpPr/>
          <p:nvPr/>
        </p:nvGrpSpPr>
        <p:grpSpPr>
          <a:xfrm>
            <a:off x="1296896" y="4618087"/>
            <a:ext cx="1080000" cy="1080000"/>
            <a:chOff x="1250816" y="57334"/>
            <a:chExt cx="1080000" cy="1080000"/>
          </a:xfrm>
        </p:grpSpPr>
        <p:sp>
          <p:nvSpPr>
            <p:cNvPr id="59" name="타원 5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0" name="타원 5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2" name="그룹 61"/>
          <p:cNvGrpSpPr/>
          <p:nvPr/>
        </p:nvGrpSpPr>
        <p:grpSpPr>
          <a:xfrm>
            <a:off x="90704" y="4617209"/>
            <a:ext cx="1080000" cy="1080000"/>
            <a:chOff x="44624" y="56456"/>
            <a:chExt cx="1080000" cy="1080000"/>
          </a:xfrm>
        </p:grpSpPr>
        <p:sp>
          <p:nvSpPr>
            <p:cNvPr id="63" name="타원 62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4" name="타원 6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6" name="그룹 65"/>
          <p:cNvGrpSpPr/>
          <p:nvPr/>
        </p:nvGrpSpPr>
        <p:grpSpPr>
          <a:xfrm>
            <a:off x="2462710" y="5776636"/>
            <a:ext cx="1080000" cy="1080000"/>
            <a:chOff x="2413462" y="69426"/>
            <a:chExt cx="1080000" cy="1080000"/>
          </a:xfrm>
        </p:grpSpPr>
        <p:sp>
          <p:nvSpPr>
            <p:cNvPr id="67" name="타원 66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8" name="타원 67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0" name="그룹 69"/>
          <p:cNvGrpSpPr/>
          <p:nvPr/>
        </p:nvGrpSpPr>
        <p:grpSpPr>
          <a:xfrm>
            <a:off x="1300064" y="5764544"/>
            <a:ext cx="1080000" cy="1080000"/>
            <a:chOff x="1250816" y="57334"/>
            <a:chExt cx="1080000" cy="1080000"/>
          </a:xfrm>
        </p:grpSpPr>
        <p:sp>
          <p:nvSpPr>
            <p:cNvPr id="71" name="타원 70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2" name="타원 71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7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4" name="그룹 73"/>
          <p:cNvGrpSpPr/>
          <p:nvPr/>
        </p:nvGrpSpPr>
        <p:grpSpPr>
          <a:xfrm>
            <a:off x="93872" y="5763666"/>
            <a:ext cx="1080000" cy="1080000"/>
            <a:chOff x="44624" y="56456"/>
            <a:chExt cx="1080000" cy="1080000"/>
          </a:xfrm>
        </p:grpSpPr>
        <p:sp>
          <p:nvSpPr>
            <p:cNvPr id="75" name="타원 74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6" name="타원 75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7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8" name="그룹 77"/>
          <p:cNvGrpSpPr/>
          <p:nvPr/>
        </p:nvGrpSpPr>
        <p:grpSpPr>
          <a:xfrm>
            <a:off x="2439670" y="6901513"/>
            <a:ext cx="1080000" cy="1080000"/>
            <a:chOff x="2413462" y="69426"/>
            <a:chExt cx="1080000" cy="1080000"/>
          </a:xfrm>
        </p:grpSpPr>
        <p:sp>
          <p:nvSpPr>
            <p:cNvPr id="79" name="타원 78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0" name="타원 79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" name="그룹 81"/>
          <p:cNvGrpSpPr/>
          <p:nvPr/>
        </p:nvGrpSpPr>
        <p:grpSpPr>
          <a:xfrm>
            <a:off x="1277024" y="6889421"/>
            <a:ext cx="1080000" cy="1080000"/>
            <a:chOff x="1250816" y="57334"/>
            <a:chExt cx="1080000" cy="1080000"/>
          </a:xfrm>
        </p:grpSpPr>
        <p:sp>
          <p:nvSpPr>
            <p:cNvPr id="83" name="타원 82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4" name="타원 83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6" name="그룹 85"/>
          <p:cNvGrpSpPr/>
          <p:nvPr/>
        </p:nvGrpSpPr>
        <p:grpSpPr>
          <a:xfrm>
            <a:off x="70832" y="6888543"/>
            <a:ext cx="1080000" cy="1080000"/>
            <a:chOff x="44624" y="56456"/>
            <a:chExt cx="1080000" cy="1080000"/>
          </a:xfrm>
        </p:grpSpPr>
        <p:sp>
          <p:nvSpPr>
            <p:cNvPr id="87" name="타원 86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타원 87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8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0" name="그룹 89"/>
          <p:cNvGrpSpPr/>
          <p:nvPr/>
        </p:nvGrpSpPr>
        <p:grpSpPr>
          <a:xfrm>
            <a:off x="2462710" y="8046342"/>
            <a:ext cx="1080000" cy="1080000"/>
            <a:chOff x="2413462" y="69426"/>
            <a:chExt cx="1080000" cy="1080000"/>
          </a:xfrm>
        </p:grpSpPr>
        <p:sp>
          <p:nvSpPr>
            <p:cNvPr id="91" name="타원 90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2" name="타원 91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9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4" name="그룹 93"/>
          <p:cNvGrpSpPr/>
          <p:nvPr/>
        </p:nvGrpSpPr>
        <p:grpSpPr>
          <a:xfrm>
            <a:off x="1300064" y="8034250"/>
            <a:ext cx="1080000" cy="1080000"/>
            <a:chOff x="1250816" y="57334"/>
            <a:chExt cx="1080000" cy="1080000"/>
          </a:xfrm>
        </p:grpSpPr>
        <p:sp>
          <p:nvSpPr>
            <p:cNvPr id="95" name="타원 94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6" name="타원 95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9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" name="그룹 97"/>
          <p:cNvGrpSpPr/>
          <p:nvPr/>
        </p:nvGrpSpPr>
        <p:grpSpPr>
          <a:xfrm>
            <a:off x="93872" y="8033372"/>
            <a:ext cx="1080000" cy="1080000"/>
            <a:chOff x="44624" y="56456"/>
            <a:chExt cx="1080000" cy="1080000"/>
          </a:xfrm>
        </p:grpSpPr>
        <p:sp>
          <p:nvSpPr>
            <p:cNvPr id="99" name="타원 98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0" name="타원 99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" name="그룹 101"/>
          <p:cNvGrpSpPr/>
          <p:nvPr/>
        </p:nvGrpSpPr>
        <p:grpSpPr>
          <a:xfrm>
            <a:off x="5560770" y="2658270"/>
            <a:ext cx="1080000" cy="1080000"/>
            <a:chOff x="2413462" y="69426"/>
            <a:chExt cx="1080000" cy="1080000"/>
          </a:xfrm>
        </p:grpSpPr>
        <p:sp>
          <p:nvSpPr>
            <p:cNvPr id="103" name="타원 102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6" name="그룹 105"/>
          <p:cNvGrpSpPr/>
          <p:nvPr/>
        </p:nvGrpSpPr>
        <p:grpSpPr>
          <a:xfrm>
            <a:off x="5560770" y="1373885"/>
            <a:ext cx="1080000" cy="1080000"/>
            <a:chOff x="1250816" y="57334"/>
            <a:chExt cx="1080000" cy="1080000"/>
          </a:xfrm>
        </p:grpSpPr>
        <p:sp>
          <p:nvSpPr>
            <p:cNvPr id="107" name="타원 106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8" name="타원 107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09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" name="그룹 109"/>
          <p:cNvGrpSpPr/>
          <p:nvPr/>
        </p:nvGrpSpPr>
        <p:grpSpPr>
          <a:xfrm>
            <a:off x="5560770" y="158105"/>
            <a:ext cx="1080000" cy="1080000"/>
            <a:chOff x="44624" y="56456"/>
            <a:chExt cx="1080000" cy="1080000"/>
          </a:xfrm>
        </p:grpSpPr>
        <p:sp>
          <p:nvSpPr>
            <p:cNvPr id="111" name="타원 110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2" name="타원 111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3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4" name="그룹 113"/>
          <p:cNvGrpSpPr/>
          <p:nvPr/>
        </p:nvGrpSpPr>
        <p:grpSpPr>
          <a:xfrm>
            <a:off x="5650770" y="6483588"/>
            <a:ext cx="1080000" cy="1080000"/>
            <a:chOff x="2413462" y="69426"/>
            <a:chExt cx="1080000" cy="1080000"/>
          </a:xfrm>
        </p:grpSpPr>
        <p:sp>
          <p:nvSpPr>
            <p:cNvPr id="115" name="타원 114"/>
            <p:cNvSpPr/>
            <p:nvPr/>
          </p:nvSpPr>
          <p:spPr>
            <a:xfrm>
              <a:off x="2413462" y="6942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6" name="타원 115"/>
            <p:cNvSpPr/>
            <p:nvPr/>
          </p:nvSpPr>
          <p:spPr>
            <a:xfrm>
              <a:off x="2503462" y="159426"/>
              <a:ext cx="900000" cy="90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17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670" y="9969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8" name="그룹 117"/>
          <p:cNvGrpSpPr/>
          <p:nvPr/>
        </p:nvGrpSpPr>
        <p:grpSpPr>
          <a:xfrm>
            <a:off x="5650770" y="5199203"/>
            <a:ext cx="1080000" cy="1080000"/>
            <a:chOff x="1250816" y="57334"/>
            <a:chExt cx="1080000" cy="1080000"/>
          </a:xfrm>
        </p:grpSpPr>
        <p:sp>
          <p:nvSpPr>
            <p:cNvPr id="119" name="타원 118"/>
            <p:cNvSpPr/>
            <p:nvPr/>
          </p:nvSpPr>
          <p:spPr>
            <a:xfrm>
              <a:off x="1250816" y="57334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0" name="타원 119"/>
            <p:cNvSpPr/>
            <p:nvPr/>
          </p:nvSpPr>
          <p:spPr>
            <a:xfrm>
              <a:off x="1340816" y="147334"/>
              <a:ext cx="900000" cy="900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21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024" y="87604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2" name="그룹 121"/>
          <p:cNvGrpSpPr/>
          <p:nvPr/>
        </p:nvGrpSpPr>
        <p:grpSpPr>
          <a:xfrm>
            <a:off x="5650770" y="3983423"/>
            <a:ext cx="1080000" cy="1080000"/>
            <a:chOff x="44624" y="56456"/>
            <a:chExt cx="1080000" cy="1080000"/>
          </a:xfrm>
        </p:grpSpPr>
        <p:sp>
          <p:nvSpPr>
            <p:cNvPr id="123" name="타원 122"/>
            <p:cNvSpPr/>
            <p:nvPr/>
          </p:nvSpPr>
          <p:spPr>
            <a:xfrm>
              <a:off x="44624" y="56456"/>
              <a:ext cx="1080000" cy="10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4" name="타원 123"/>
            <p:cNvSpPr/>
            <p:nvPr/>
          </p:nvSpPr>
          <p:spPr>
            <a:xfrm>
              <a:off x="134624" y="146456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125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32" y="86726"/>
              <a:ext cx="1027584" cy="1017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487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A4 용지(210x297mm)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2018-04-10T23:36:19Z</cp:lastPrinted>
  <dcterms:created xsi:type="dcterms:W3CDTF">2018-04-10T23:23:32Z</dcterms:created>
  <dcterms:modified xsi:type="dcterms:W3CDTF">2018-04-10T23:47:41Z</dcterms:modified>
</cp:coreProperties>
</file>