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57" r:id="rId12"/>
    <p:sldId id="258" r:id="rId13"/>
    <p:sldId id="271" r:id="rId14"/>
    <p:sldId id="259" r:id="rId15"/>
    <p:sldId id="269" r:id="rId16"/>
    <p:sldId id="270" r:id="rId17"/>
    <p:sldId id="273" r:id="rId18"/>
    <p:sldId id="274" r:id="rId19"/>
    <p:sldId id="275" r:id="rId20"/>
    <p:sldId id="277" r:id="rId21"/>
    <p:sldId id="278" r:id="rId22"/>
    <p:sldId id="279" r:id="rId23"/>
    <p:sldId id="276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9" autoAdjust="0"/>
    <p:restoredTop sz="94660"/>
  </p:normalViewPr>
  <p:slideViewPr>
    <p:cSldViewPr>
      <p:cViewPr varScale="1">
        <p:scale>
          <a:sx n="147" d="100"/>
          <a:sy n="147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19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34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1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56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1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0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76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51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86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1C1F-4092-4174-8EED-7381106EE9F0}" type="datetimeFigureOut">
              <a:rPr lang="ko-KR" altLang="en-US" smtClean="0"/>
              <a:t>2018-06-15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43F5-58AE-450B-A81B-A85A66FB2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18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O2UQ4MW7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lztr1tu4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ace blin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86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Face Blindness 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7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Magnetic Sense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10242" name="Picture 2" descr="Image result for magnetic field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5606"/>
            <a:ext cx="6408712" cy="34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igeon 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1995686"/>
            <a:ext cx="1420274" cy="15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Face blindness 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Prosopagnosia</a:t>
            </a:r>
            <a:r>
              <a:rPr lang="en-US" altLang="ko-KR" dirty="0" smtClean="0"/>
              <a:t>, or face blindness is the inability to recognize familiar faces.  </a:t>
            </a:r>
          </a:p>
          <a:p>
            <a:endParaRPr lang="en-US" altLang="ko-KR" dirty="0"/>
          </a:p>
          <a:p>
            <a:r>
              <a:rPr lang="en-US" altLang="ko-KR" dirty="0" smtClean="0"/>
              <a:t>You may not be able to recognize your own face.  </a:t>
            </a:r>
            <a:endParaRPr lang="ko-KR" altLang="en-US" dirty="0"/>
          </a:p>
        </p:txBody>
      </p:sp>
      <p:pic>
        <p:nvPicPr>
          <p:cNvPr id="4098" name="Picture 2" descr="Image result for blank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90" y="3363838"/>
            <a:ext cx="1779662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Face blindness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	Face blindness makes it difficult for people to recognize the faces of others they have met before.  In extreme cases, a person with face blindness may not even recognize family members.  Furthermore, sufferers can’t easily imagine people’s appearance in their minds.  Focusing on non-facial clues, such as hairstyles and voices, help them to recognize others.  One problem often experienced by these people is the inability to distinguish one actor from another in </a:t>
            </a:r>
            <a:r>
              <a:rPr lang="en-US" altLang="ko-KR" dirty="0" smtClean="0"/>
              <a:t>movies</a:t>
            </a:r>
            <a:r>
              <a:rPr lang="en-US" altLang="ko-KR" dirty="0" smtClean="0"/>
              <a:t>, making it difficult to follow the plot.  Face blindness often follows brain damage such as a stroke.  Some cases, however, seem to be genetic.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7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2123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How does face blindness affect sufferers?  </a:t>
            </a:r>
            <a:endParaRPr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24277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It is difficult to recognize faces of people they met before.  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75045"/>
            <a:ext cx="3238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2123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How can sufferers recognize people?   </a:t>
            </a:r>
            <a:endParaRPr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24277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Hairstyles and voices 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65" y="2292672"/>
            <a:ext cx="1975169" cy="28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minimalist famous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" y="2288724"/>
            <a:ext cx="1970452" cy="284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212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ko-KR" sz="2800" dirty="0" smtClean="0"/>
              <a:t>Why do sufferers have a difficult time following the plot of movies?  </a:t>
            </a:r>
            <a:endParaRPr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24277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Can’t distinguish actors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80" y="2211710"/>
            <a:ext cx="2065467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2123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What is a common way to get face blindness? </a:t>
            </a:r>
            <a:endParaRPr lang="ko-KR" alt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24277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solidFill>
                  <a:srgbClr val="0070C0"/>
                </a:solidFill>
              </a:rPr>
              <a:t>Brain damage (stroke) 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11" y="3171775"/>
            <a:ext cx="2676153" cy="19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8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Can you spot the mistake?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	Face blindness makes it difficult for people to recognize the faces of others they have met before.  In extreme cases, a person with face blindness may not even recognize family members.  Furthermore, sufferers can’t easily imagine people’s appearance in their minds.  Focusing on non-facial clues, such as hairstyles and voices, help them to recognize others.  One problem often experienced by these people is the inability to distinguish one actor from another in </a:t>
            </a:r>
            <a:r>
              <a:rPr lang="en-US" altLang="ko-KR" dirty="0" smtClean="0"/>
              <a:t>movies</a:t>
            </a:r>
            <a:r>
              <a:rPr lang="en-US" altLang="ko-KR" dirty="0" smtClean="0"/>
              <a:t>, making it difficult to follow the plot.  Face blindness often follows brain damage such as a stroke.  Some cases, however, seem to be genetic.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3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Can you spot the mistake?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	Face blindness makes it difficult for people </a:t>
            </a:r>
            <a:r>
              <a:rPr lang="en-US" altLang="ko-KR" b="1" dirty="0" smtClean="0"/>
              <a:t>to recognize</a:t>
            </a:r>
            <a:r>
              <a:rPr lang="en-US" altLang="ko-KR" dirty="0" smtClean="0"/>
              <a:t> the faces of others they have met before.  In extreme cases, a person with face blindness may not even recognize family members.  Furthermore, sufferers can’t </a:t>
            </a:r>
            <a:r>
              <a:rPr lang="en-US" altLang="ko-KR" b="1" dirty="0" smtClean="0"/>
              <a:t>easily</a:t>
            </a:r>
            <a:r>
              <a:rPr lang="en-US" altLang="ko-KR" dirty="0" smtClean="0"/>
              <a:t> imagine people’s appearance in their minds.  Focusing on non-facial clues, such as hairstyles and voices, </a:t>
            </a:r>
            <a:r>
              <a:rPr lang="en-US" altLang="ko-KR" b="1" dirty="0" smtClean="0"/>
              <a:t>help</a:t>
            </a:r>
            <a:r>
              <a:rPr lang="en-US" altLang="ko-KR" dirty="0" smtClean="0"/>
              <a:t> them to recognize others.  One problem often </a:t>
            </a:r>
            <a:r>
              <a:rPr lang="en-US" altLang="ko-KR" b="1" dirty="0" smtClean="0"/>
              <a:t>experienced</a:t>
            </a:r>
            <a:r>
              <a:rPr lang="en-US" altLang="ko-KR" dirty="0" smtClean="0"/>
              <a:t> by these people is the inability to distinguish one actor from another in </a:t>
            </a:r>
            <a:r>
              <a:rPr lang="en-US" altLang="ko-KR" dirty="0" smtClean="0"/>
              <a:t>movies</a:t>
            </a:r>
            <a:r>
              <a:rPr lang="en-US" altLang="ko-KR" dirty="0" smtClean="0"/>
              <a:t>, making it difficult to follow the plot.  Face blindness often follows brain damage such as a stroke.  Some cases, however, seem </a:t>
            </a:r>
            <a:r>
              <a:rPr lang="en-US" altLang="ko-KR" b="1" dirty="0" smtClean="0"/>
              <a:t>to be </a:t>
            </a:r>
            <a:r>
              <a:rPr lang="en-US" altLang="ko-KR" dirty="0" smtClean="0"/>
              <a:t>genetic.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444208" y="2499742"/>
            <a:ext cx="720080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elps 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Police Lineup 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Image result for police lineu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4" y="1059582"/>
            <a:ext cx="7920000" cy="39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95536" y="3003798"/>
            <a:ext cx="8229600" cy="12275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www.youtube.com/watch?v=RWO2UQ4MW7U</a:t>
            </a: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66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995686"/>
            <a:ext cx="4896544" cy="85725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Eyesight  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https://upload.wikimedia.org/wikipedia/commons/thumb/9/9f/Snellen_chart.svg/800px-Snellen_char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13" y="0"/>
            <a:ext cx="4111787" cy="51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1835696" y="3147814"/>
            <a:ext cx="6264696" cy="613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Who committed the crime?</a:t>
            </a:r>
          </a:p>
        </p:txBody>
      </p:sp>
    </p:spTree>
    <p:extLst>
      <p:ext uri="{BB962C8B-B14F-4D97-AF65-F5344CB8AC3E}">
        <p14:creationId xmlns:p14="http://schemas.microsoft.com/office/powerpoint/2010/main" val="6096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29710" y="22664"/>
            <a:ext cx="9078794" cy="51208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Reveal answer  </a:t>
            </a:r>
          </a:p>
        </p:txBody>
      </p:sp>
    </p:spTree>
    <p:extLst>
      <p:ext uri="{BB962C8B-B14F-4D97-AF65-F5344CB8AC3E}">
        <p14:creationId xmlns:p14="http://schemas.microsoft.com/office/powerpoint/2010/main" val="30635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Police Sketch Game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Describe the people.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0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Eyesight 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Perhaps 90% of the information we receive is from vision.  </a:t>
            </a:r>
          </a:p>
          <a:p>
            <a:endParaRPr lang="en-US" altLang="ko-KR" dirty="0"/>
          </a:p>
          <a:p>
            <a:r>
              <a:rPr lang="en-US" altLang="ko-KR" dirty="0" smtClean="0"/>
              <a:t>What would life be like without eyesight?  </a:t>
            </a:r>
            <a:endParaRPr lang="ko-KR" altLang="en-US" dirty="0"/>
          </a:p>
        </p:txBody>
      </p:sp>
      <p:pic>
        <p:nvPicPr>
          <p:cNvPr id="1026" name="Picture 2" descr="Image result for ey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974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Blindness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36 million people are legally blind.  </a:t>
            </a:r>
          </a:p>
          <a:p>
            <a:endParaRPr lang="en-US" altLang="ko-KR" dirty="0"/>
          </a:p>
          <a:p>
            <a:r>
              <a:rPr lang="en-US" altLang="ko-KR" dirty="0" smtClean="0"/>
              <a:t>Other senses are increased.  </a:t>
            </a:r>
            <a:endParaRPr lang="ko-KR" altLang="en-US" dirty="0"/>
          </a:p>
        </p:txBody>
      </p:sp>
      <p:pic>
        <p:nvPicPr>
          <p:cNvPr id="4098" name="Picture 2" descr="Image result for blin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6551" y="3075806"/>
            <a:ext cx="1852465" cy="18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daredevi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02038"/>
            <a:ext cx="154258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5 </a:t>
            </a:r>
            <a:r>
              <a:rPr lang="en-US" altLang="ko-KR" dirty="0">
                <a:solidFill>
                  <a:srgbClr val="7030A0"/>
                </a:solidFill>
              </a:rPr>
              <a:t>M</a:t>
            </a:r>
            <a:r>
              <a:rPr lang="en-US" altLang="ko-KR" dirty="0" smtClean="0">
                <a:solidFill>
                  <a:srgbClr val="7030A0"/>
                </a:solidFill>
              </a:rPr>
              <a:t>ain Senses: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2419419"/>
            <a:ext cx="1810544" cy="64219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/>
              <a:t>Smell </a:t>
            </a:r>
            <a:endParaRPr lang="ko-KR" altLang="en-US" dirty="0"/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9582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m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83718"/>
            <a:ext cx="1247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hea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23878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tou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07" y="1275606"/>
            <a:ext cx="1057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s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83718"/>
            <a:ext cx="10858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tas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85" y="3818731"/>
            <a:ext cx="1057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4857725" y="1059582"/>
            <a:ext cx="1810544" cy="64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Touch </a:t>
            </a:r>
            <a:endParaRPr lang="ko-KR" altLang="en-US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1115616" y="4026272"/>
            <a:ext cx="1810544" cy="64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Hearing </a:t>
            </a:r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5940152" y="2500784"/>
            <a:ext cx="1810544" cy="64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Sight </a:t>
            </a:r>
            <a:endParaRPr lang="ko-KR" altLang="en-US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906355" y="4158688"/>
            <a:ext cx="1810544" cy="64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dirty="0" smtClean="0"/>
              <a:t>Taste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1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84" y="14858"/>
            <a:ext cx="5148064" cy="51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32" y="1559197"/>
            <a:ext cx="4608512" cy="22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16" y="3153273"/>
            <a:ext cx="620465" cy="2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15416" y="1851670"/>
            <a:ext cx="3952528" cy="85725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Other Senses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visual spectr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8" y="1111102"/>
            <a:ext cx="8470574" cy="40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Ultraviolet / Infrared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735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cho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373"/>
            <a:ext cx="9144000" cy="33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Echolocation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4515966"/>
            <a:ext cx="8229600" cy="582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2400" dirty="0" smtClean="0">
                <a:hlinkClick r:id="rId3"/>
              </a:rPr>
              <a:t>https://www.youtube.com/watch?v=A8lztr1tu4o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solidFill>
                  <a:schemeClr val="bg1">
                    <a:lumMod val="75000"/>
                  </a:schemeClr>
                </a:solidFill>
              </a:rPr>
              <a:t>(humans)  </a:t>
            </a:r>
            <a:endParaRPr lang="ko-KR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Electric Sense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The Shark's Electric S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30785"/>
            <a:ext cx="9180512" cy="34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181</Words>
  <Application>Microsoft Office PowerPoint</Application>
  <PresentationFormat>화면 슬라이드 쇼(16:9)</PresentationFormat>
  <Paragraphs>47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Face Blindness </vt:lpstr>
      <vt:lpstr>Eyesight  </vt:lpstr>
      <vt:lpstr>Eyesight </vt:lpstr>
      <vt:lpstr>Blindness </vt:lpstr>
      <vt:lpstr>5 Main Senses:  </vt:lpstr>
      <vt:lpstr>Other Senses </vt:lpstr>
      <vt:lpstr>Ultraviolet / Infrared</vt:lpstr>
      <vt:lpstr>Echolocation </vt:lpstr>
      <vt:lpstr>Electric Sense </vt:lpstr>
      <vt:lpstr>Magnetic Sense </vt:lpstr>
      <vt:lpstr>Face blindness  </vt:lpstr>
      <vt:lpstr>Face blindness </vt:lpstr>
      <vt:lpstr>How does face blindness affect sufferers?  </vt:lpstr>
      <vt:lpstr>How can sufferers recognize people?   </vt:lpstr>
      <vt:lpstr>Why do sufferers have a difficult time following the plot of movies?  </vt:lpstr>
      <vt:lpstr>What is a common way to get face blindness? </vt:lpstr>
      <vt:lpstr>Can you spot the mistake? </vt:lpstr>
      <vt:lpstr>Can you spot the mistake? </vt:lpstr>
      <vt:lpstr>Police Lineup </vt:lpstr>
      <vt:lpstr>PowerPoint 프레젠테이션</vt:lpstr>
      <vt:lpstr>PowerPoint 프레젠테이션</vt:lpstr>
      <vt:lpstr>PowerPoint 프레젠테이션</vt:lpstr>
      <vt:lpstr>Police Sketch Game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Blindness</dc:title>
  <dc:creator>user</dc:creator>
  <cp:lastModifiedBy>user</cp:lastModifiedBy>
  <cp:revision>17</cp:revision>
  <dcterms:created xsi:type="dcterms:W3CDTF">2018-04-23T04:24:00Z</dcterms:created>
  <dcterms:modified xsi:type="dcterms:W3CDTF">2018-06-15T02:45:22Z</dcterms:modified>
</cp:coreProperties>
</file>