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58" r:id="rId5"/>
    <p:sldId id="261" r:id="rId6"/>
    <p:sldId id="269" r:id="rId7"/>
    <p:sldId id="279" r:id="rId8"/>
    <p:sldId id="280" r:id="rId9"/>
    <p:sldId id="262" r:id="rId10"/>
    <p:sldId id="270" r:id="rId11"/>
    <p:sldId id="290" r:id="rId12"/>
    <p:sldId id="281" r:id="rId13"/>
    <p:sldId id="260" r:id="rId14"/>
    <p:sldId id="271" r:id="rId15"/>
    <p:sldId id="291" r:id="rId16"/>
    <p:sldId id="282" r:id="rId17"/>
    <p:sldId id="263" r:id="rId18"/>
    <p:sldId id="272" r:id="rId19"/>
    <p:sldId id="292" r:id="rId20"/>
    <p:sldId id="283" r:id="rId21"/>
    <p:sldId id="259" r:id="rId22"/>
    <p:sldId id="273" r:id="rId23"/>
    <p:sldId id="293" r:id="rId24"/>
    <p:sldId id="284" r:id="rId25"/>
    <p:sldId id="264" r:id="rId26"/>
    <p:sldId id="274" r:id="rId27"/>
    <p:sldId id="294" r:id="rId28"/>
    <p:sldId id="285" r:id="rId29"/>
    <p:sldId id="265" r:id="rId30"/>
    <p:sldId id="275" r:id="rId31"/>
    <p:sldId id="295" r:id="rId32"/>
    <p:sldId id="286" r:id="rId33"/>
    <p:sldId id="266" r:id="rId34"/>
    <p:sldId id="276" r:id="rId35"/>
    <p:sldId id="296" r:id="rId36"/>
    <p:sldId id="287" r:id="rId37"/>
    <p:sldId id="267" r:id="rId38"/>
    <p:sldId id="277" r:id="rId39"/>
    <p:sldId id="297" r:id="rId40"/>
    <p:sldId id="288" r:id="rId41"/>
    <p:sldId id="268" r:id="rId42"/>
    <p:sldId id="278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3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3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6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3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2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B27F-4C34-42A6-A1F8-96F05E7B489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9F9E-8DC4-4E26-9224-AED624EB4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2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8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24.xml"/><Relationship Id="rId2" Type="http://schemas.openxmlformats.org/officeDocument/2006/relationships/slide" Target="slide8.xml"/><Relationship Id="rId16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36.xml"/><Relationship Id="rId10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image" Target="../media/image5.png"/><Relationship Id="rId1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Police Sketch Artist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</a:t>
            </a:r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000" dirty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9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3" y="-1"/>
            <a:ext cx="6326569" cy="6858001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0" y="3066181"/>
            <a:ext cx="4623955" cy="1329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23" y="-432570"/>
            <a:ext cx="5127395" cy="768203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25162" y="4363994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613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</a:t>
            </a:r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000" dirty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5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23" y="-432570"/>
            <a:ext cx="5127395" cy="7682033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286401" y="3808602"/>
            <a:ext cx="4623955" cy="1312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76" y="0"/>
            <a:ext cx="3589648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42784" y="4034481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75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</a:t>
            </a:r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000" dirty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22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76" y="0"/>
            <a:ext cx="3589648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219289" y="3825393"/>
            <a:ext cx="4623955" cy="13002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 work in pairs</a:t>
            </a:r>
          </a:p>
          <a:p>
            <a:r>
              <a:rPr lang="en-US" dirty="0" smtClean="0"/>
              <a:t>One student will be the artist</a:t>
            </a:r>
          </a:p>
          <a:p>
            <a:pPr lvl="1"/>
            <a:r>
              <a:rPr lang="en-US" dirty="0" smtClean="0"/>
              <a:t>Their back is to the TV</a:t>
            </a:r>
          </a:p>
          <a:p>
            <a:r>
              <a:rPr lang="en-US" dirty="0" smtClean="0"/>
              <a:t>The other student is facing the TV and can see the picture.  </a:t>
            </a:r>
          </a:p>
          <a:p>
            <a:pPr lvl="1"/>
            <a:r>
              <a:rPr lang="en-US" dirty="0" smtClean="0"/>
              <a:t>For added complexity, allow students to see the picture for a limited time before describing the character.  Click to the next screen, so they have to use their memory.</a:t>
            </a:r>
          </a:p>
          <a:p>
            <a:endParaRPr lang="en-US" dirty="0"/>
          </a:p>
          <a:p>
            <a:r>
              <a:rPr lang="en-US" dirty="0" smtClean="0"/>
              <a:t>The artist must draw the picture on the TV by asking questions.</a:t>
            </a:r>
          </a:p>
          <a:p>
            <a:pPr lvl="1"/>
            <a:r>
              <a:rPr lang="en-US" dirty="0" smtClean="0"/>
              <a:t>For example:  “Is he wearing a hat?” “Does she have blue eyes?”</a:t>
            </a:r>
          </a:p>
          <a:p>
            <a:pPr lvl="1"/>
            <a:r>
              <a:rPr lang="en-US" altLang="ko-KR" dirty="0" smtClean="0"/>
              <a:t>There is also a 3 minute timer </a:t>
            </a:r>
            <a:r>
              <a:rPr lang="en-US" altLang="ko-KR" smtClean="0"/>
              <a:t>for drawing</a:t>
            </a:r>
            <a:endParaRPr lang="en-US" dirty="0" smtClean="0"/>
          </a:p>
          <a:p>
            <a:r>
              <a:rPr lang="en-US" dirty="0" smtClean="0"/>
              <a:t>The other student can only answer in “yes” or “no.”</a:t>
            </a:r>
          </a:p>
          <a:p>
            <a:endParaRPr lang="en-US" dirty="0"/>
          </a:p>
          <a:p>
            <a:r>
              <a:rPr lang="en-US" dirty="0" smtClean="0"/>
              <a:t>Switch the roles.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3126" y="1301"/>
            <a:ext cx="2339955" cy="17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68" y="0"/>
            <a:ext cx="730226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97010" y="920578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85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</a:t>
            </a:r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000" dirty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78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68" y="0"/>
            <a:ext cx="7302264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286401" y="637563"/>
            <a:ext cx="4623955" cy="1329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55" y="92547"/>
            <a:ext cx="7090553" cy="667071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27489" y="5237205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30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</a:t>
            </a:r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000" dirty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28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55" y="92547"/>
            <a:ext cx="7090553" cy="6670718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5536734"/>
            <a:ext cx="4623955" cy="1321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45" y="0"/>
            <a:ext cx="4075509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59346" y="5228968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92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b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9526"/>
            <a:ext cx="2286000" cy="3532558"/>
          </a:xfrm>
          <a:prstGeom prst="rect">
            <a:avLst/>
          </a:prstGeom>
        </p:spPr>
      </p:pic>
      <p:pic>
        <p:nvPicPr>
          <p:cNvPr id="6" name="1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"/>
            <a:ext cx="2324100" cy="3541570"/>
          </a:xfrm>
          <a:prstGeom prst="rect">
            <a:avLst/>
          </a:prstGeom>
        </p:spPr>
      </p:pic>
      <p:pic>
        <p:nvPicPr>
          <p:cNvPr id="8" name="1c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100" y="1"/>
            <a:ext cx="2438400" cy="3541570"/>
          </a:xfrm>
          <a:prstGeom prst="rect">
            <a:avLst/>
          </a:prstGeom>
        </p:spPr>
      </p:pic>
      <p:pic>
        <p:nvPicPr>
          <p:cNvPr id="9" name="1d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0" y="9526"/>
            <a:ext cx="2543175" cy="3532558"/>
          </a:xfrm>
          <a:prstGeom prst="rect">
            <a:avLst/>
          </a:prstGeom>
        </p:spPr>
      </p:pic>
      <p:pic>
        <p:nvPicPr>
          <p:cNvPr id="10" name="1e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1675" y="1"/>
            <a:ext cx="2352675" cy="3541570"/>
          </a:xfrm>
          <a:prstGeom prst="rect">
            <a:avLst/>
          </a:prstGeom>
        </p:spPr>
      </p:pic>
      <p:pic>
        <p:nvPicPr>
          <p:cNvPr id="1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1"/>
            <a:ext cx="2324100" cy="3428999"/>
          </a:xfrm>
          <a:prstGeom prst="rect">
            <a:avLst/>
          </a:prstGeom>
        </p:spPr>
      </p:pic>
      <p:pic>
        <p:nvPicPr>
          <p:cNvPr id="12" name="2b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3437726"/>
            <a:ext cx="2286000" cy="3420274"/>
          </a:xfrm>
          <a:prstGeom prst="rect">
            <a:avLst/>
          </a:prstGeom>
        </p:spPr>
      </p:pic>
      <p:pic>
        <p:nvPicPr>
          <p:cNvPr id="13" name="2c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100" y="3429000"/>
            <a:ext cx="2438400" cy="3428999"/>
          </a:xfrm>
          <a:prstGeom prst="rect">
            <a:avLst/>
          </a:prstGeom>
        </p:spPr>
      </p:pic>
      <p:pic>
        <p:nvPicPr>
          <p:cNvPr id="14" name="2d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0" y="3437726"/>
            <a:ext cx="2543175" cy="3420274"/>
          </a:xfrm>
          <a:prstGeom prst="rect">
            <a:avLst/>
          </a:prstGeom>
        </p:spPr>
      </p:pic>
      <p:pic>
        <p:nvPicPr>
          <p:cNvPr id="15" name="2e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1675" y="3429000"/>
            <a:ext cx="2352675" cy="34289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17322" y="3187479"/>
            <a:ext cx="4623955" cy="7256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character: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</a:t>
            </a:r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000" dirty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02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45" y="0"/>
            <a:ext cx="4075509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5654180"/>
            <a:ext cx="4623955" cy="1203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25" y="0"/>
            <a:ext cx="2764631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914135" y="2576384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86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</a:t>
            </a:r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000" dirty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5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25" y="0"/>
            <a:ext cx="2764631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1645417" y="2927772"/>
            <a:ext cx="4623955" cy="14177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1" y="-146222"/>
            <a:ext cx="7271951" cy="727195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92297" y="5352535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117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</a:t>
            </a:r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000" dirty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2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1" y="-146222"/>
            <a:ext cx="7271951" cy="7271951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5528345"/>
            <a:ext cx="4623955" cy="1329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11" y="-79294"/>
            <a:ext cx="3630830" cy="714063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998941" y="599303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730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answer)</a:t>
            </a:r>
            <a:endParaRPr lang="en-US" altLang="ko-KR" sz="2000" dirty="0" smtClean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2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11" y="-79294"/>
            <a:ext cx="3630830" cy="7140631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375098" y="897622"/>
            <a:ext cx="4623955" cy="1270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692081" y="2098589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79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Draw!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4582391"/>
            <a:ext cx="12192000" cy="810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582" y="3885404"/>
            <a:ext cx="2339955" cy="17568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6569" y="1833865"/>
            <a:ext cx="4958862" cy="2051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Time’s Up</a:t>
            </a:r>
            <a:r>
              <a:rPr lang="en-US" altLang="ko-KR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!</a:t>
            </a:r>
          </a:p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(Click to reveal answer</a:t>
            </a:r>
            <a:r>
              <a:rPr lang="en-US" altLang="ko-KR" sz="2000" dirty="0" smtClean="0">
                <a:ln w="0"/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lang="en-US" altLang="ko-KR" sz="2000" dirty="0">
              <a:ln w="0"/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22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0.01088 L 0.39844 0.0095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0.0095 L 0.75521 0.0141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21 0.01412 L 1.10221 0.01875 " pathEditMode="relative" rAng="0" ptsTypes="AA">
                                      <p:cBhvr>
                                        <p:cTn id="12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제목 1">
            <a:hlinkClick r:id="rId3" action="ppaction://hlinksldjump"/>
          </p:cNvPr>
          <p:cNvSpPr txBox="1">
            <a:spLocks/>
          </p:cNvSpPr>
          <p:nvPr/>
        </p:nvSpPr>
        <p:spPr>
          <a:xfrm>
            <a:off x="7568045" y="5511567"/>
            <a:ext cx="4623955" cy="1346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Choose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a </a:t>
            </a:r>
            <a:r>
              <a:rPr lang="en-US" altLang="ko-KR" dirty="0" smtClean="0">
                <a:solidFill>
                  <a:srgbClr val="C00000"/>
                </a:solidFill>
              </a:rPr>
              <a:t>new character</a:t>
            </a:r>
            <a:r>
              <a:rPr lang="en-US" altLang="ko-KR" dirty="0" smtClean="0">
                <a:solidFill>
                  <a:srgbClr val="C00000"/>
                </a:solidFill>
              </a:rPr>
              <a:t>: 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3" y="-1"/>
            <a:ext cx="6326569" cy="685800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08686" y="2617573"/>
            <a:ext cx="3665838" cy="1330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Click when you are ready to draw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84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378</Words>
  <Application>Microsoft Office PowerPoint</Application>
  <PresentationFormat>사용자 지정</PresentationFormat>
  <Paragraphs>75</Paragraphs>
  <Slides>43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Theme</vt:lpstr>
      <vt:lpstr>Police Sketch Artist</vt:lpstr>
      <vt:lpstr>Rules:</vt:lpstr>
      <vt:lpstr>Choose a character:  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  <vt:lpstr>Ready? </vt:lpstr>
      <vt:lpstr>PowerPoint 프레젠테이션</vt:lpstr>
      <vt:lpstr>Draw!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Sketch Artist2</dc:title>
  <dc:creator>Tippy</dc:creator>
  <cp:lastModifiedBy>user</cp:lastModifiedBy>
  <cp:revision>17</cp:revision>
  <dcterms:created xsi:type="dcterms:W3CDTF">2017-04-08T09:45:38Z</dcterms:created>
  <dcterms:modified xsi:type="dcterms:W3CDTF">2018-04-25T01:13:39Z</dcterms:modified>
</cp:coreProperties>
</file>