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66" r:id="rId5"/>
    <p:sldId id="267" r:id="rId6"/>
    <p:sldId id="268" r:id="rId7"/>
    <p:sldId id="269" r:id="rId8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D0BA9-9991-467A-A2F1-75269E686F6F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56CF9-A75B-40A4-B890-95F8560D78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00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96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25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62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36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006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04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39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80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05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90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73C8-7FC2-4232-B42B-0B7813BBFCB0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80CEE-C447-4B3E-B0D1-82A16CD642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19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1.png"/><Relationship Id="rId7" Type="http://schemas.openxmlformats.org/officeDocument/2006/relationships/image" Target="../media/image5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13.png"/><Relationship Id="rId10" Type="http://schemas.openxmlformats.org/officeDocument/2006/relationships/image" Target="../media/image59.jpeg"/><Relationship Id="rId4" Type="http://schemas.openxmlformats.org/officeDocument/2006/relationships/image" Target="../media/image12.pn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417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76872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509120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417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276872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09120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417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276872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09120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Image result for mon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08" y="488624"/>
            <a:ext cx="1546018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39" y="733232"/>
            <a:ext cx="1733066" cy="167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Image result for mon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07" y="744466"/>
            <a:ext cx="2033026" cy="172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mon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9" y="3370704"/>
            <a:ext cx="1842595" cy="244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mage result for monst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04" y="4016895"/>
            <a:ext cx="2081835" cy="17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Image result for long neck mons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70" y="3164209"/>
            <a:ext cx="171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Image result for cryptid drawi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71" y="6458310"/>
            <a:ext cx="2529901" cy="23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Related imag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5" y="6609185"/>
            <a:ext cx="259377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09" y="6609185"/>
            <a:ext cx="2091125" cy="229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417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76872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509120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417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276872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09120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417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276872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09120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27" y="579248"/>
            <a:ext cx="2248781" cy="206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08" y="579248"/>
            <a:ext cx="2202568" cy="209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" y="526753"/>
            <a:ext cx="2262881" cy="192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" y="3633847"/>
            <a:ext cx="2237432" cy="19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28" y="3051065"/>
            <a:ext cx="2181582" cy="300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76" y="3177900"/>
            <a:ext cx="2160756" cy="284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" y="6427808"/>
            <a:ext cx="2221225" cy="254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Daily Paint 1834# Hedgelog by Cryptid-Creation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402" y="6931120"/>
            <a:ext cx="2336939" cy="196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aily Paint 1457. Cathulu by Cryptid-Creations.deviantart.com on @DeviantAr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4761" y="6444975"/>
            <a:ext cx="2945626" cy="24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9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417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76872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509120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417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276872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09120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417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276872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09120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Image result for long neck mons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6967" y="659045"/>
            <a:ext cx="3156431" cy="19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ong neck monst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94740" y="383676"/>
            <a:ext cx="3015812" cy="22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Related im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58" y="6681192"/>
            <a:ext cx="1987724" cy="20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05655" y="480314"/>
            <a:ext cx="2808292" cy="222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0203" y="3682522"/>
            <a:ext cx="2950278" cy="18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512840"/>
            <a:ext cx="2034806" cy="191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58" y="3368823"/>
            <a:ext cx="1987724" cy="27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7946" y="6605890"/>
            <a:ext cx="2913113" cy="211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 descr="Image result for cryptid drawi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3447" y="6808795"/>
            <a:ext cx="2490589" cy="18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417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76872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509120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417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276872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09120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417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276872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09120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 descr="Image result for plesiosau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6036" y="909522"/>
            <a:ext cx="2782703" cy="14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9911" y="588196"/>
            <a:ext cx="2846956" cy="191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9900" y="683319"/>
            <a:ext cx="2946330" cy="177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Image result for largest pterosau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2311" y="3537546"/>
            <a:ext cx="2723848" cy="22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Image result for strange dinosaur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56984" y="3484096"/>
            <a:ext cx="3001741" cy="207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Image result for pachysaurus\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96130" y="3600847"/>
            <a:ext cx="3110425" cy="201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Image result for strange dinosau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1" y="7113240"/>
            <a:ext cx="1794892" cy="141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Image result for Ankylosaur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1224" y="6598327"/>
            <a:ext cx="2661296" cy="18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D9E8FF"/>
              </a:clrFrom>
              <a:clrTo>
                <a:srgbClr val="D9E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0634">
            <a:off x="4361159" y="6864365"/>
            <a:ext cx="2474218" cy="150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417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76872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509120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417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276872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09120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417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276872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09120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Image result for strange dinosau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1234" y="623802"/>
            <a:ext cx="2649302" cy="18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trange dinosaur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DC"/>
              </a:clrFrom>
              <a:clrTo>
                <a:srgbClr val="F6F6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26432" y="592835"/>
            <a:ext cx="2664296" cy="193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28485" y="3594132"/>
            <a:ext cx="2746776" cy="199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3" descr="Image result for build a better theropod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76" y="-22315"/>
            <a:ext cx="2142487" cy="30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6917" y="3978937"/>
            <a:ext cx="3024336" cy="128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5575" y="3809579"/>
            <a:ext cx="2405232" cy="17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9619">
            <a:off x="-196688" y="6155357"/>
            <a:ext cx="2923878" cy="29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8830" y="6554527"/>
            <a:ext cx="2766087" cy="209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thulhu drawi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26" y="6291316"/>
            <a:ext cx="2231763" cy="262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417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76872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509120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417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276872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09120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417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276872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09120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130" y="706697"/>
            <a:ext cx="2180575" cy="172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Tanystropheu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2037" y="711206"/>
            <a:ext cx="3118341" cy="16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Longisquam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02" y="3728864"/>
            <a:ext cx="2260898" cy="22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Image result for Kosmoceratop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85405" y="498753"/>
            <a:ext cx="2984532" cy="203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Psittacosaurus_mongoliensis_whole_B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55415" y="3797996"/>
            <a:ext cx="2763029" cy="15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5340" y="6794175"/>
            <a:ext cx="2537559" cy="16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large mouth creatur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3850" y="3617299"/>
            <a:ext cx="3000460" cy="192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elated imag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6105128"/>
            <a:ext cx="1971267" cy="29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692" y="6432154"/>
            <a:ext cx="2193408" cy="231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417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76872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509120" y="56456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417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276872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09120" y="3080792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417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276872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09120" y="6105128"/>
            <a:ext cx="2250000" cy="302433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27" y="579248"/>
            <a:ext cx="2248781" cy="206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08" y="579248"/>
            <a:ext cx="2202568" cy="209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" y="656116"/>
            <a:ext cx="2262881" cy="192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3728864"/>
            <a:ext cx="2237432" cy="19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3120218"/>
            <a:ext cx="2044951" cy="281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56" y="3224808"/>
            <a:ext cx="2063904" cy="271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9" y="6448307"/>
            <a:ext cx="2043176" cy="233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Image result for strange creatur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72" y="6259496"/>
            <a:ext cx="1810399" cy="271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16" y="6177136"/>
            <a:ext cx="1913311" cy="28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A4 용지(210x297mm)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</cp:revision>
  <dcterms:created xsi:type="dcterms:W3CDTF">2018-06-01T05:22:32Z</dcterms:created>
  <dcterms:modified xsi:type="dcterms:W3CDTF">2018-06-08T00:04:05Z</dcterms:modified>
</cp:coreProperties>
</file>