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0" r:id="rId8"/>
    <p:sldId id="269" r:id="rId9"/>
    <p:sldId id="267" r:id="rId10"/>
    <p:sldId id="259" r:id="rId11"/>
    <p:sldId id="274" r:id="rId12"/>
    <p:sldId id="270" r:id="rId13"/>
    <p:sldId id="271" r:id="rId14"/>
    <p:sldId id="272" r:id="rId15"/>
    <p:sldId id="268" r:id="rId16"/>
    <p:sldId id="273" r:id="rId17"/>
    <p:sldId id="265" r:id="rId18"/>
    <p:sldId id="280" r:id="rId19"/>
    <p:sldId id="281" r:id="rId20"/>
    <p:sldId id="275" r:id="rId21"/>
    <p:sldId id="276" r:id="rId22"/>
    <p:sldId id="277" r:id="rId23"/>
    <p:sldId id="278" r:id="rId24"/>
    <p:sldId id="279" r:id="rId25"/>
    <p:sldId id="2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C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9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3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9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0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1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52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0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36B46-1159-41F5-BC73-B8C9EE20F64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EAEF0-CD46-4D28-A1EB-779C79C3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33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NAN1kt4SG9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kxP-9BEc8E&amp;t=296s" TargetMode="External"/><Relationship Id="rId5" Type="http://schemas.openxmlformats.org/officeDocument/2006/relationships/hyperlink" Target="https://www.youtube.com/watch?v=bVgZIhotpSs" TargetMode="External"/><Relationship Id="rId4" Type="http://schemas.openxmlformats.org/officeDocument/2006/relationships/hyperlink" Target="https://www.youtube.com/watch?v=Xz03_qQ2HB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9.jpeg"/><Relationship Id="rId5" Type="http://schemas.openxmlformats.org/officeDocument/2006/relationships/audio" Target="../media/audio4.wav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415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Communication Over Time 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46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Letters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5124" name="Picture 4" descr="Image result for horse messe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9" y="1913528"/>
            <a:ext cx="9712325" cy="51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Homing Pigeons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1026" name="Picture 2" descr="Image result for homing pige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25" l="0" r="98305">
                        <a14:foregroundMark x1="2966" y1="9728" x2="7203" y2="5150"/>
                        <a14:backgroundMark x1="80085" y1="89843" x2="96186" y2="97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33" y="2012178"/>
            <a:ext cx="4582583" cy="45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Telegraph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7" b="96129" l="625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5813"/>
            <a:ext cx="76200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Telephone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3076" name="Picture 4" descr="Image result for teleph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29" y="1722173"/>
            <a:ext cx="5104342" cy="51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Television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4" name="Picture 2" descr="Image result for televis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8" b="947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2" y="1867430"/>
            <a:ext cx="58578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Email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5122" name="Picture 2" descr="Image result for em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29" y="1764579"/>
            <a:ext cx="73152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Internet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5122" name="Picture 2" descr="Image result for inter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18" y="1897062"/>
            <a:ext cx="92363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2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Communication Over Time 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869" y="1957390"/>
            <a:ext cx="7975840" cy="206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Golden Record (pictures) 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https://www.youtube.com/watch?v=NAN1kt4SG9E</a:t>
            </a:r>
            <a:endParaRPr lang="en-US" dirty="0" smtClean="0"/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8" name="Picture 4" descr="Image result for golden di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1" y="2294802"/>
            <a:ext cx="4283798" cy="42837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869" y="4021427"/>
            <a:ext cx="8105149" cy="206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Golden Record (Sounds) 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https://www.youtube.com/watch?v=Xz03_qQ2HBg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(Music)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5"/>
              </a:rPr>
              <a:t>https://www.youtube.com/watch?v=bVgZIhotpSs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(Greetings) 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6"/>
              </a:rPr>
              <a:t>https://www.youtube.com/watch?v=tkxP-9BEc8E&amp;t=296s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(Sounds of Earth)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Communication Over Time 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6148" name="Picture 4" descr="Image result for golden di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1" y="2294802"/>
            <a:ext cx="4283798" cy="42837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9868" y="1957390"/>
            <a:ext cx="7821131" cy="2767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are some important things that you would put on Golden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Record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2019</a:t>
            </a: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8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4 Basic Types of Communication 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60015" y="1455017"/>
            <a:ext cx="7234287" cy="4700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Tactile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Chemical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Visual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Auditory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415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Time Immemorial   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32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Time Immemorial   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1133" y="1455017"/>
            <a:ext cx="10964334" cy="4700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beyond our memory.</a:t>
            </a:r>
            <a:b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(Property Law:  You owned it so long, you don’t have to prove HOW you got it)  </a:t>
            </a: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Connected history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31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Time Immemorial   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3833" y="2047684"/>
            <a:ext cx="10964334" cy="1178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When? </a:t>
            </a: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1133" y="2556933"/>
            <a:ext cx="10964334" cy="3598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Coronation of Richard I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July 6</a:t>
            </a:r>
            <a:r>
              <a:rPr lang="en-US" baseline="30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1189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6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812" y="365125"/>
            <a:ext cx="999018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Within living memory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06134" y="1690688"/>
            <a:ext cx="9685866" cy="47510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We don’t remember major cultural events before 5 years old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 people die, there will be no one left who remembers it.  </a:t>
            </a: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Image result for xkcd when will we fo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0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812" y="365125"/>
            <a:ext cx="999018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Within living memory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06134" y="1690688"/>
            <a:ext cx="9685866" cy="47510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Oldest Person alive:  </a:t>
            </a:r>
            <a:b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	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Kane Tanaka (Japan – January 2</a:t>
            </a:r>
            <a:r>
              <a:rPr lang="en-US" sz="32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nd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, 1903)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Oldest Person </a:t>
            </a: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Ever:  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	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Jeanne </a:t>
            </a:r>
            <a:r>
              <a:rPr lang="en-US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Calment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(France– 122 years, 164 days)</a:t>
            </a:r>
            <a:endParaRPr lang="en-US" sz="32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Image result for xkcd when will we fo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0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Communication Over Time </a:t>
            </a:r>
            <a:endParaRPr 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6146" name="Picture 2" descr="Image result for time caps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66821"/>
            <a:ext cx="6197599" cy="34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34051" y="1765975"/>
            <a:ext cx="7216149" cy="2069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Write a letter to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yourself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Read it on the last day.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71859" y="257814"/>
            <a:ext cx="7626285" cy="136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8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Tactile 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39" y="1772239"/>
            <a:ext cx="6631724" cy="442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olves licking te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99" y="1384213"/>
            <a:ext cx="4105340" cy="54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onkey groom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72" y="1724942"/>
            <a:ext cx="7188993" cy="451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otters holding ha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65" y="1965288"/>
            <a:ext cx="7685806" cy="403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horse ki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064" y="1724942"/>
            <a:ext cx="7183874" cy="47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71859" y="257814"/>
            <a:ext cx="7626285" cy="136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8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Chemical </a:t>
            </a:r>
          </a:p>
        </p:txBody>
      </p:sp>
      <p:pic>
        <p:nvPicPr>
          <p:cNvPr id="2050" name="Picture 2" descr="Image result for skunk sp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0" y="1791997"/>
            <a:ext cx="10318461" cy="42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nts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90" y="1621412"/>
            <a:ext cx="8380620" cy="470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t rubb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7" y="1791996"/>
            <a:ext cx="10791065" cy="42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arking territo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63" y="1466800"/>
            <a:ext cx="6817472" cy="501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71859" y="257814"/>
            <a:ext cx="7626285" cy="136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8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Visual </a:t>
            </a:r>
          </a:p>
        </p:txBody>
      </p:sp>
      <p:pic>
        <p:nvPicPr>
          <p:cNvPr id="3074" name="Picture 2" descr="Image result for bird of paradise dis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61" y="1482866"/>
            <a:ext cx="8951480" cy="5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oison dart fr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56" y="1355581"/>
            <a:ext cx="6913161" cy="518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horse ear feel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41" y="1355581"/>
            <a:ext cx="4265339" cy="543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antl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07" y="1355581"/>
            <a:ext cx="9415457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71859" y="257814"/>
            <a:ext cx="7626285" cy="136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8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Auditory </a:t>
            </a:r>
          </a:p>
        </p:txBody>
      </p:sp>
      <p:pic>
        <p:nvPicPr>
          <p:cNvPr id="4098" name="Picture 2" descr="Image result for howl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59" y="1482867"/>
            <a:ext cx="7430046" cy="52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rattlesnak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59" y="1482867"/>
            <a:ext cx="7632274" cy="4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humpba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70" y="1394673"/>
            <a:ext cx="7880061" cy="5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49" y="1482867"/>
            <a:ext cx="8933701" cy="502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trex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02" y="1268227"/>
            <a:ext cx="8796193" cy="5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lfh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mondBackRattle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mpback-wha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ger growl animals0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ex 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591" r="62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038"/>
            <a:ext cx="9829716" cy="46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Shouting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83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Talking Drums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12290" name="Picture 2" descr="Image result for talking drum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2" y="1919287"/>
            <a:ext cx="3292475" cy="49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4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Image result for mountai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08" b="100000" l="0" r="100000">
                        <a14:foregroundMark x1="33083" y1="19730" x2="34774" y2="19943"/>
                        <a14:foregroundMark x1="47039" y1="28318" x2="41306" y2="22640"/>
                        <a14:foregroundMark x1="56720" y1="28815" x2="61372" y2="29950"/>
                        <a14:foregroundMark x1="49154" y1="29524" x2="53477" y2="29950"/>
                        <a14:foregroundMark x1="52585" y1="29454" x2="56156" y2="28034"/>
                        <a14:foregroundMark x1="61842" y1="29099" x2="63299" y2="29383"/>
                        <a14:foregroundMark x1="68891" y1="28318" x2="64615" y2="28957"/>
                        <a14:foregroundMark x1="68938" y1="28460" x2="71758" y2="29879"/>
                        <a14:foregroundMark x1="75940" y1="32576" x2="71664" y2="29595"/>
                        <a14:foregroundMark x1="77914" y1="31299" x2="92058" y2="3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147"/>
            <a:ext cx="12192000" cy="807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latin typeface="ahn2006-B" panose="02020603020101020101" pitchFamily="18" charset="-127"/>
                <a:ea typeface="ahn2006-B" panose="02020603020101020101" pitchFamily="18" charset="-127"/>
              </a:rPr>
              <a:t>Signal fires </a:t>
            </a:r>
            <a:endParaRPr lang="en-US" sz="6000" dirty="0"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10242" name="Picture 2" descr="Image result for bonfir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8" y="3953546"/>
            <a:ext cx="910359" cy="1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bonfir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65" y="2729499"/>
            <a:ext cx="460072" cy="59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bonfir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14" y="2508330"/>
            <a:ext cx="223982" cy="2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bonfir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50" y="2117771"/>
            <a:ext cx="95250" cy="12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smoke signals png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7" y="3587877"/>
            <a:ext cx="1905000" cy="1905000"/>
          </a:xfrm>
          <a:prstGeom prst="rect">
            <a:avLst/>
          </a:prstGeom>
          <a:noFill/>
          <a:effectLst>
            <a:glow rad="368300">
              <a:schemeClr val="bg1">
                <a:alpha val="7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</TotalTime>
  <Words>153</Words>
  <Application>Microsoft Office PowerPoint</Application>
  <PresentationFormat>Widescreen</PresentationFormat>
  <Paragraphs>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ahn2006-B</vt:lpstr>
      <vt:lpstr>Aharoni</vt:lpstr>
      <vt:lpstr>Arial</vt:lpstr>
      <vt:lpstr>Calibri</vt:lpstr>
      <vt:lpstr>Calibri Light</vt:lpstr>
      <vt:lpstr>Office Theme</vt:lpstr>
      <vt:lpstr>Communication Over Time </vt:lpstr>
      <vt:lpstr>4 Basic Types of Communication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Talking Drums</vt:lpstr>
      <vt:lpstr>PowerPoint Presentation</vt:lpstr>
      <vt:lpstr>Letters </vt:lpstr>
      <vt:lpstr>Homing Pigeons </vt:lpstr>
      <vt:lpstr>Telegraph</vt:lpstr>
      <vt:lpstr>Telephone </vt:lpstr>
      <vt:lpstr>Television </vt:lpstr>
      <vt:lpstr>Email </vt:lpstr>
      <vt:lpstr>Internet </vt:lpstr>
      <vt:lpstr>Communication Over Time </vt:lpstr>
      <vt:lpstr>Communication Over Time </vt:lpstr>
      <vt:lpstr>PowerPoint Presentation</vt:lpstr>
      <vt:lpstr>Time Immemorial   </vt:lpstr>
      <vt:lpstr>Time Immemorial   </vt:lpstr>
      <vt:lpstr>Time Immemorial   </vt:lpstr>
      <vt:lpstr>Within living memory</vt:lpstr>
      <vt:lpstr>Within living memory</vt:lpstr>
      <vt:lpstr>Communication Over Time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Over Time</dc:title>
  <dc:creator>Joseph Moore</dc:creator>
  <cp:lastModifiedBy>Joseph Moore</cp:lastModifiedBy>
  <cp:revision>25</cp:revision>
  <dcterms:created xsi:type="dcterms:W3CDTF">2019-06-21T04:14:28Z</dcterms:created>
  <dcterms:modified xsi:type="dcterms:W3CDTF">2019-06-24T02:15:59Z</dcterms:modified>
</cp:coreProperties>
</file>