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B937D-78C3-4A63-979C-9372D55BE39D}" type="datetimeFigureOut">
              <a:rPr lang="ko-KR" altLang="en-US" smtClean="0"/>
              <a:t>2015-09-11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C5DB-3073-4E17-984E-3E3E0D19BC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2520000" cy="1800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Yes, I brush my teeth.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1845024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brush my teeth.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555776" y="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like chocolate.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555776" y="1845024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like chocolate.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148344" y="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am wearing underwear.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148064" y="1844824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am wearing underwear.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 rot="16200000">
            <a:off x="-360000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ate pizza.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 rot="16200000">
            <a:off x="1475696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Yes, I ate pizza.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 rot="16200000">
            <a:off x="3347904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went to </a:t>
            </a:r>
            <a:r>
              <a:rPr kumimoji="0" lang="en-US" altLang="ko-K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Gyeongju</a:t>
            </a: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altLang="ko-KR" sz="4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 rot="16200000">
            <a:off x="5220112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went to </a:t>
            </a:r>
            <a:r>
              <a:rPr kumimoji="0" lang="en-US" altLang="ko-K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Gyeongju</a:t>
            </a: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altLang="ko-KR" sz="4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2520000" cy="1800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Yes, I am 100 years old.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1845024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am 100 years old.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555776" y="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punched her.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555776" y="1845024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punched her.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148344" y="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have earrings.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148064" y="1844824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have earrings. 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 rot="16200000">
            <a:off x="-360000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fed the fish.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 rot="16200000">
            <a:off x="1475696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Yes, I fed the fish.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 rot="16200000">
            <a:off x="3347904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love my mother.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 rot="16200000">
            <a:off x="5220112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</a:t>
            </a:r>
            <a:r>
              <a:rPr kumimoji="0" lang="en-US" altLang="ko-KR" sz="4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love my mother.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2520000" cy="1800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Yes, I have a brother.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0" y="1845024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</a:t>
            </a:r>
            <a:r>
              <a:rPr kumimoji="0" lang="en-US" altLang="ko-KR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</a:t>
            </a:r>
            <a:r>
              <a:rPr lang="en-US" altLang="ko-KR" sz="4400" dirty="0" smtClean="0"/>
              <a:t>e a brother.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555776" y="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stole the money.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555776" y="1845024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stole the money.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148344" y="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can swim.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5148064" y="1844824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can swim.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 rot="16200000">
            <a:off x="-360000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play soccer well.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 rot="16200000">
            <a:off x="1475696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Yes, I play soccer well.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 rot="16200000">
            <a:off x="3347904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found a pen.</a:t>
            </a:r>
            <a:r>
              <a:rPr kumimoji="0" lang="en-US" altLang="ko-KR" sz="44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 rot="16200000">
            <a:off x="5220112" y="4698000"/>
            <a:ext cx="2520000" cy="1800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Yes, I found a pen.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201</Words>
  <Application>Microsoft Office PowerPoint</Application>
  <PresentationFormat>화면 슬라이드 쇼(4:3)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Yes, I brush my teeth.</vt:lpstr>
      <vt:lpstr>Yes, I am 100 years old. </vt:lpstr>
      <vt:lpstr>Yes, I have a brother.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Yes, I brush my teeth.</dc:title>
  <dc:creator>user</dc:creator>
  <cp:lastModifiedBy>user</cp:lastModifiedBy>
  <cp:revision>3</cp:revision>
  <dcterms:created xsi:type="dcterms:W3CDTF">2015-09-11T04:33:17Z</dcterms:created>
  <dcterms:modified xsi:type="dcterms:W3CDTF">2015-09-11T04:47:56Z</dcterms:modified>
</cp:coreProperties>
</file>