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DDA6-9CDC-4FC2-A5BF-728FE5A61870}" type="datetimeFigureOut">
              <a:rPr lang="ko-KR" altLang="en-US" smtClean="0"/>
              <a:pPr/>
              <a:t>2015-09-07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E45-6658-457F-9F46-790CB0CBCFF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Personal Information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p. 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30" name="Picture 6" descr="http://www.iytgames.com/uploads/2/5/7/2/25721284/s366773919327452515_p122_i56_w25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544616" cy="541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6" name="Picture 6" descr="http://3.bp.blogspot.com/-JVViOvlfHJQ/TW10X7vEauI/AAAAAAAAAEI/I7pNoCPxw5s/s400/Whoon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264696" cy="598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 descr="https://pbs.twimg.com/media/BVhrJcnCYAAQe8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44408" cy="618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 descr="http://www.passportcareer.com/blog/wp-content/uploads/2012/09/PC-business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415550" cy="494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482" name="Picture 2" descr="http://blogs.mydevstaging.com/blogs/homeschool-den/files/2013/11/Whoo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72" y="1484784"/>
            <a:ext cx="88067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2.wnyc.org/i/620/372/l/80/1/blackbo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 descr="http://soheresus.files.wordpress.com/2012/06/whoo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5230"/>
            <a:ext cx="8424936" cy="629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1" name="Picture 3" descr="F:\Daedeok Software Meister HIgh School\ch1\ch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5118996" cy="6858000"/>
          </a:xfrm>
          <a:prstGeom prst="rect">
            <a:avLst/>
          </a:prstGeom>
          <a:noFill/>
        </p:spPr>
      </p:pic>
      <p:pic>
        <p:nvPicPr>
          <p:cNvPr id="2052" name="Picture 4" descr="F:\Daedeok Software Meister HIgh School\ch1\ch1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51133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xed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Address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ko-KR" dirty="0" smtClean="0"/>
              <a:t>Name</a:t>
            </a:r>
          </a:p>
          <a:p>
            <a:pPr algn="ctr">
              <a:buNone/>
            </a:pPr>
            <a:r>
              <a:rPr lang="en-US" altLang="ko-KR" dirty="0" smtClean="0"/>
              <a:t>### Building name (apt. number)</a:t>
            </a:r>
          </a:p>
          <a:p>
            <a:pPr algn="ctr">
              <a:buNone/>
            </a:pPr>
            <a:r>
              <a:rPr lang="en-US" altLang="ko-KR" dirty="0" smtClean="0"/>
              <a:t>Number, -dong, -</a:t>
            </a:r>
            <a:r>
              <a:rPr lang="en-US" altLang="ko-KR" dirty="0" err="1" smtClean="0"/>
              <a:t>gu</a:t>
            </a:r>
            <a:r>
              <a:rPr lang="en-US" altLang="ko-KR" dirty="0" smtClean="0"/>
              <a:t>, -</a:t>
            </a:r>
            <a:r>
              <a:rPr lang="en-US" altLang="ko-KR" dirty="0" err="1" smtClean="0"/>
              <a:t>si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South Korea (postal code)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xed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Address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ko-KR" b="1" dirty="0" smtClean="0"/>
          </a:p>
          <a:p>
            <a:pPr algn="ctr">
              <a:buNone/>
            </a:pPr>
            <a:r>
              <a:rPr lang="en-US" altLang="ko-KR" b="1" dirty="0" smtClean="0"/>
              <a:t>135-283 </a:t>
            </a:r>
            <a:r>
              <a:rPr lang="ko-KR" altLang="en-US" b="1" dirty="0" smtClean="0"/>
              <a:t>서울특별시</a:t>
            </a:r>
            <a:br>
              <a:rPr lang="ko-KR" altLang="en-US" b="1" dirty="0" smtClean="0"/>
            </a:br>
            <a:r>
              <a:rPr lang="ko-KR" altLang="en-US" b="1" dirty="0" smtClean="0"/>
              <a:t>용산구 서초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동 </a:t>
            </a:r>
            <a:r>
              <a:rPr lang="en-US" altLang="ko-KR" b="1" dirty="0" smtClean="0"/>
              <a:t>1308-25</a:t>
            </a:r>
            <a:br>
              <a:rPr lang="en-US" altLang="ko-KR" b="1" dirty="0" smtClean="0"/>
            </a:br>
            <a:r>
              <a:rPr lang="ko-KR" altLang="en-US" b="1" dirty="0" smtClean="0"/>
              <a:t>하나 아파트 </a:t>
            </a:r>
            <a:r>
              <a:rPr lang="en-US" altLang="ko-KR" b="1" dirty="0" smtClean="0"/>
              <a:t>9</a:t>
            </a:r>
            <a:r>
              <a:rPr lang="ko-KR" altLang="en-US" b="1" dirty="0" smtClean="0"/>
              <a:t>층 </a:t>
            </a:r>
            <a:r>
              <a:rPr lang="en-US" altLang="ko-KR" b="1" dirty="0" smtClean="0"/>
              <a:t>912</a:t>
            </a:r>
            <a:r>
              <a:rPr lang="ko-KR" altLang="en-US" b="1" dirty="0" smtClean="0"/>
              <a:t>호</a:t>
            </a:r>
            <a:br>
              <a:rPr lang="ko-KR" altLang="en-US" b="1" dirty="0" smtClean="0"/>
            </a:br>
            <a:r>
              <a:rPr lang="ko-KR" altLang="en-US" b="1" dirty="0" smtClean="0"/>
              <a:t>박민호 선생님</a:t>
            </a:r>
            <a:r>
              <a:rPr lang="en-US" altLang="ko-KR" dirty="0" smtClean="0"/>
              <a:t>)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xed 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Postal Codes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 Dong-</a:t>
            </a:r>
            <a:r>
              <a:rPr lang="en-US" dirty="0" err="1" smtClean="0"/>
              <a:t>gu</a:t>
            </a:r>
            <a:endParaRPr lang="en-US" dirty="0" smtClean="0"/>
          </a:p>
          <a:p>
            <a:r>
              <a:rPr lang="en-US" dirty="0" smtClean="0"/>
              <a:t>301 Jung-</a:t>
            </a:r>
            <a:r>
              <a:rPr lang="en-US" dirty="0" err="1" smtClean="0"/>
              <a:t>gu</a:t>
            </a:r>
            <a:endParaRPr lang="en-US" dirty="0" smtClean="0"/>
          </a:p>
          <a:p>
            <a:r>
              <a:rPr lang="en-US" dirty="0" smtClean="0"/>
              <a:t>302 </a:t>
            </a:r>
            <a:r>
              <a:rPr lang="en-US" dirty="0" err="1" smtClean="0"/>
              <a:t>Seo-gu</a:t>
            </a:r>
            <a:endParaRPr lang="en-US" dirty="0" smtClean="0"/>
          </a:p>
          <a:p>
            <a:r>
              <a:rPr lang="en-US" dirty="0" smtClean="0"/>
              <a:t>305 </a:t>
            </a:r>
            <a:r>
              <a:rPr lang="en-US" dirty="0" err="1" smtClean="0"/>
              <a:t>Yuseong-gu</a:t>
            </a:r>
            <a:endParaRPr lang="en-US" dirty="0" smtClean="0"/>
          </a:p>
          <a:p>
            <a:r>
              <a:rPr lang="en-US" dirty="0" smtClean="0"/>
              <a:t>306 </a:t>
            </a:r>
            <a:r>
              <a:rPr lang="en-US" dirty="0" err="1" smtClean="0"/>
              <a:t>Daedeok-gu</a:t>
            </a:r>
            <a:endParaRPr 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out your information card: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88" y="2276872"/>
            <a:ext cx="81786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Introduce a friend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Start by taking a card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Then introduce the person on the card. 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Now that person will introduce the next card.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F:\Daedeok Software Meister HIgh School\ch1\ch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5138054" cy="6858000"/>
          </a:xfrm>
          <a:prstGeom prst="rect">
            <a:avLst/>
          </a:prstGeom>
          <a:noFill/>
        </p:spPr>
      </p:pic>
      <p:pic>
        <p:nvPicPr>
          <p:cNvPr id="1027" name="Picture 3" descr="F:\Daedeok Software Meister HIgh School\ch1\ch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5040560" cy="67444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769768"/>
            <a:ext cx="60758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916832"/>
            <a:ext cx="494080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Whonu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ecx.images-amazon.com/images/I/61jib3goeZL._SY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79</Words>
  <Application>Microsoft Office PowerPoint</Application>
  <PresentationFormat>화면 슬라이드 쇼(4:3)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Personal Information </vt:lpstr>
      <vt:lpstr>PowerPoint 프레젠테이션</vt:lpstr>
      <vt:lpstr>Address </vt:lpstr>
      <vt:lpstr>Address </vt:lpstr>
      <vt:lpstr>Postal Codes </vt:lpstr>
      <vt:lpstr>Fill out your information card:</vt:lpstr>
      <vt:lpstr>Introduce a friend</vt:lpstr>
      <vt:lpstr>PowerPoint 프레젠테이션</vt:lpstr>
      <vt:lpstr>Whonu?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Information </dc:title>
  <dc:creator>user</dc:creator>
  <cp:lastModifiedBy>USER</cp:lastModifiedBy>
  <cp:revision>15</cp:revision>
  <dcterms:created xsi:type="dcterms:W3CDTF">2015-09-04T04:21:57Z</dcterms:created>
  <dcterms:modified xsi:type="dcterms:W3CDTF">2015-09-07T11:38:40Z</dcterms:modified>
</cp:coreProperties>
</file>