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9" r:id="rId29"/>
    <p:sldId id="290" r:id="rId30"/>
    <p:sldId id="291" r:id="rId31"/>
    <p:sldId id="260" r:id="rId32"/>
    <p:sldId id="292" r:id="rId33"/>
    <p:sldId id="293" r:id="rId34"/>
    <p:sldId id="294" r:id="rId35"/>
    <p:sldId id="261" r:id="rId3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BF89F-12EF-49DF-B200-840DB58FC83F}" type="datetimeFigureOut">
              <a:rPr lang="ko-KR" altLang="en-US" smtClean="0"/>
              <a:pPr/>
              <a:t>2015-10-26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2F29F-1F78-4069-8974-51C83A761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mtClean="0"/>
              <a:t>Lesson 9 - Time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p.32 – 35, 40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333375"/>
            <a:ext cx="65119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6911975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a.m.  Vs  p.m. </a:t>
            </a:r>
            <a:endParaRPr lang="ko-KR" altLang="en-US" smtClean="0"/>
          </a:p>
        </p:txBody>
      </p:sp>
      <p:sp>
        <p:nvSpPr>
          <p:cNvPr id="1126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1268" name="Picture 2" descr="http://www.shillingtondesignblog.com/retro/post_images/lrg_0106070222_McDonalds-McCafe-AM-vs-PM-560x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341438"/>
            <a:ext cx="74533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7:59 am</a:t>
            </a:r>
            <a:endParaRPr lang="ko-KR" altLang="en-US" smtClean="0"/>
          </a:p>
        </p:txBody>
      </p:sp>
      <p:sp>
        <p:nvSpPr>
          <p:cNvPr id="1229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2292" name="Picture 2" descr="http://dobigtoday.files.wordpress.com/2013/10/funny-alarm-clock-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11300"/>
            <a:ext cx="8027987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2:00 pm</a:t>
            </a:r>
            <a:endParaRPr lang="ko-KR" altLang="en-US" smtClean="0"/>
          </a:p>
        </p:txBody>
      </p:sp>
      <p:sp>
        <p:nvSpPr>
          <p:cNvPr id="1331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3316" name="Picture 2" descr="https://fanart.tv/api/download.php?type=download&amp;image=49247&amp;section=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Midnight </a:t>
            </a:r>
            <a:endParaRPr lang="ko-KR" altLang="en-US" smtClean="0"/>
          </a:p>
        </p:txBody>
      </p:sp>
      <p:pic>
        <p:nvPicPr>
          <p:cNvPr id="14339" name="Picture 2" descr="https://nidazk.files.wordpress.com/2014/08/wpid-642345-bigthumbn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7675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 txBox="1">
            <a:spLocks/>
          </p:cNvSpPr>
          <p:nvPr/>
        </p:nvSpPr>
        <p:spPr bwMode="auto">
          <a:xfrm>
            <a:off x="468313" y="333375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ko-KR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12:00 am</a:t>
            </a:r>
            <a:endParaRPr lang="ko-KR" alt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Noon </a:t>
            </a:r>
            <a:endParaRPr lang="ko-KR" altLang="en-US" smtClean="0"/>
          </a:p>
        </p:txBody>
      </p:sp>
      <p:sp>
        <p:nvSpPr>
          <p:cNvPr id="4" name="제목 1"/>
          <p:cNvSpPr txBox="1">
            <a:spLocks/>
          </p:cNvSpPr>
          <p:nvPr/>
        </p:nvSpPr>
        <p:spPr bwMode="auto">
          <a:xfrm>
            <a:off x="468313" y="333375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ko-KR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12:00 pm</a:t>
            </a:r>
            <a:endParaRPr lang="ko-KR" alt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4" name="Picture 2" descr="https://precipii.files.wordpress.com/2013/10/4815245375_d00a199c02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1412875"/>
            <a:ext cx="1595438" cy="1143000"/>
          </a:xfrm>
        </p:spPr>
        <p:txBody>
          <a:bodyPr/>
          <a:lstStyle/>
          <a:p>
            <a:r>
              <a:rPr lang="en-US" altLang="ko-KR" smtClean="0">
                <a:solidFill>
                  <a:srgbClr val="FF0000"/>
                </a:solidFill>
              </a:rPr>
              <a:t>1/4</a:t>
            </a:r>
            <a:endParaRPr lang="ko-KR" altLang="en-US" smtClean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Quarter = </a:t>
            </a:r>
          </a:p>
          <a:p>
            <a:endParaRPr lang="en-US" altLang="ko-KR" smtClean="0"/>
          </a:p>
          <a:p>
            <a:endParaRPr lang="en-US" altLang="ko-KR" smtClean="0"/>
          </a:p>
          <a:p>
            <a:endParaRPr lang="en-US" altLang="ko-KR" smtClean="0"/>
          </a:p>
          <a:p>
            <a:r>
              <a:rPr lang="en-US" altLang="ko-KR" smtClean="0"/>
              <a:t>Half = </a:t>
            </a:r>
          </a:p>
          <a:p>
            <a:endParaRPr lang="en-US" altLang="ko-KR" smtClean="0"/>
          </a:p>
          <a:p>
            <a:endParaRPr lang="en-US" altLang="ko-KR" smtClean="0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773238"/>
            <a:ext cx="42259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205038"/>
            <a:ext cx="375285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68538" y="3573463"/>
            <a:ext cx="159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4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1/2</a:t>
            </a:r>
            <a:endParaRPr lang="ko-KR" altLang="en-US" sz="44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205038"/>
            <a:ext cx="38290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TIME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ko-KR" smtClean="0"/>
              <a:t>Quarter </a:t>
            </a:r>
            <a:r>
              <a:rPr lang="en-US" altLang="ko-KR" b="1" smtClean="0">
                <a:solidFill>
                  <a:srgbClr val="C00000"/>
                </a:solidFill>
              </a:rPr>
              <a:t>past</a:t>
            </a:r>
            <a:r>
              <a:rPr lang="en-US" altLang="ko-KR" smtClean="0"/>
              <a:t> _______</a:t>
            </a:r>
          </a:p>
          <a:p>
            <a:pPr eaLnBrk="1" hangingPunct="1"/>
            <a:endParaRPr lang="en-US" altLang="ko-KR" smtClean="0"/>
          </a:p>
          <a:p>
            <a:pPr eaLnBrk="1" hangingPunct="1"/>
            <a:r>
              <a:rPr lang="en-US" altLang="ko-KR" smtClean="0"/>
              <a:t>Half </a:t>
            </a:r>
            <a:r>
              <a:rPr lang="en-US" altLang="ko-KR" b="1" smtClean="0">
                <a:solidFill>
                  <a:srgbClr val="C00000"/>
                </a:solidFill>
              </a:rPr>
              <a:t>past</a:t>
            </a:r>
            <a:r>
              <a:rPr lang="en-US" altLang="ko-KR" smtClean="0"/>
              <a:t> _______</a:t>
            </a:r>
          </a:p>
          <a:p>
            <a:pPr eaLnBrk="1" hangingPunct="1"/>
            <a:endParaRPr lang="en-US" altLang="ko-KR" smtClean="0"/>
          </a:p>
          <a:p>
            <a:pPr eaLnBrk="1" hangingPunct="1"/>
            <a:r>
              <a:rPr lang="en-US" altLang="ko-KR" smtClean="0"/>
              <a:t>Quarter </a:t>
            </a:r>
            <a:r>
              <a:rPr lang="en-US" altLang="ko-KR" b="1" smtClean="0">
                <a:solidFill>
                  <a:srgbClr val="7030A0"/>
                </a:solidFill>
              </a:rPr>
              <a:t>to</a:t>
            </a:r>
            <a:r>
              <a:rPr lang="en-US" altLang="ko-KR" smtClean="0"/>
              <a:t> _______</a:t>
            </a:r>
          </a:p>
          <a:p>
            <a:pPr eaLnBrk="1" hangingPunct="1"/>
            <a:endParaRPr lang="en-US" altLang="ko-KR" smtClean="0"/>
          </a:p>
          <a:p>
            <a:pPr eaLnBrk="1" hangingPunct="1">
              <a:buFontTx/>
              <a:buNone/>
            </a:pPr>
            <a:endParaRPr lang="en-US" altLang="ko-KR" smtClean="0"/>
          </a:p>
          <a:p>
            <a:pPr algn="ctr" eaLnBrk="1" hangingPunct="1">
              <a:buFontTx/>
              <a:buNone/>
            </a:pPr>
            <a:r>
              <a:rPr lang="en-US" altLang="ko-KR" smtClean="0"/>
              <a:t>It</a:t>
            </a:r>
            <a:r>
              <a:rPr lang="en-US" altLang="ko-KR" smtClean="0">
                <a:latin typeface="Arial" charset="0"/>
              </a:rPr>
              <a:t>’</a:t>
            </a:r>
            <a:r>
              <a:rPr lang="en-US" altLang="ko-KR" smtClean="0"/>
              <a:t>s five </a:t>
            </a:r>
            <a:r>
              <a:rPr lang="en-US" altLang="ko-KR" smtClean="0">
                <a:solidFill>
                  <a:srgbClr val="7030A0"/>
                </a:solidFill>
              </a:rPr>
              <a:t>to</a:t>
            </a:r>
            <a:r>
              <a:rPr lang="en-US" altLang="ko-KR" smtClean="0"/>
              <a:t> eight.  It</a:t>
            </a:r>
            <a:r>
              <a:rPr lang="en-US" altLang="ko-KR" smtClean="0">
                <a:latin typeface="Arial" charset="0"/>
              </a:rPr>
              <a:t>’</a:t>
            </a:r>
            <a:r>
              <a:rPr lang="en-US" altLang="ko-KR" smtClean="0"/>
              <a:t>s ten </a:t>
            </a:r>
            <a:r>
              <a:rPr lang="en-US" altLang="ko-KR" smtClean="0">
                <a:solidFill>
                  <a:srgbClr val="C00000"/>
                </a:solidFill>
              </a:rPr>
              <a:t>past</a:t>
            </a:r>
            <a:r>
              <a:rPr lang="en-US" altLang="ko-KR" smtClean="0"/>
              <a:t> three. 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989138"/>
            <a:ext cx="25209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Curved Left Arrow 4"/>
          <p:cNvSpPr>
            <a:spLocks noChangeArrowheads="1"/>
          </p:cNvSpPr>
          <p:nvPr/>
        </p:nvSpPr>
        <p:spPr bwMode="auto">
          <a:xfrm>
            <a:off x="7380288" y="1484313"/>
            <a:ext cx="1368425" cy="3600450"/>
          </a:xfrm>
          <a:prstGeom prst="curvedLeftArrow">
            <a:avLst>
              <a:gd name="adj1" fmla="val 24995"/>
              <a:gd name="adj2" fmla="val 49991"/>
              <a:gd name="adj3" fmla="val 25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CA" altLang="ko-KR"/>
          </a:p>
        </p:txBody>
      </p:sp>
      <p:sp>
        <p:nvSpPr>
          <p:cNvPr id="17414" name="Curved Left Arrow 5"/>
          <p:cNvSpPr>
            <a:spLocks noChangeArrowheads="1"/>
          </p:cNvSpPr>
          <p:nvPr/>
        </p:nvSpPr>
        <p:spPr bwMode="auto">
          <a:xfrm rot="10800000">
            <a:off x="5508625" y="1341438"/>
            <a:ext cx="1366838" cy="3600450"/>
          </a:xfrm>
          <a:prstGeom prst="curvedLeftArrow">
            <a:avLst>
              <a:gd name="adj1" fmla="val 25024"/>
              <a:gd name="adj2" fmla="val 50049"/>
              <a:gd name="adj3" fmla="val 25000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CA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8435" name="Picture 4" descr="cl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412875"/>
            <a:ext cx="5040312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118350" cy="497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직사각형 6"/>
          <p:cNvSpPr/>
          <p:nvPr/>
        </p:nvSpPr>
        <p:spPr>
          <a:xfrm>
            <a:off x="6804248" y="5301208"/>
            <a:ext cx="1512168" cy="11521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p.40</a:t>
            </a:r>
            <a:endParaRPr lang="ko-KR" altLang="en-US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8127365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9459" name="Picture 3" descr="Silvertone%20Wall%20Cl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333375"/>
            <a:ext cx="6350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0483" name="Picture 3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6418262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1507" name="Picture 3" descr="wallcloc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981075"/>
            <a:ext cx="61198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2531" name="Picture 4" descr="Clock8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692150"/>
            <a:ext cx="513873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3555" name="Picture 3" descr="master_HMI2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404813"/>
            <a:ext cx="59055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6913562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What time is it now?</a:t>
            </a:r>
          </a:p>
          <a:p>
            <a:pPr eaLnBrk="1" hangingPunct="1"/>
            <a:endParaRPr lang="en-US" altLang="ko-KR" smtClean="0"/>
          </a:p>
          <a:p>
            <a:pPr eaLnBrk="1" hangingPunct="1"/>
            <a:r>
              <a:rPr lang="en-US" altLang="ko-KR" smtClean="0"/>
              <a:t>When does class start?</a:t>
            </a:r>
          </a:p>
          <a:p>
            <a:pPr eaLnBrk="1" hangingPunct="1"/>
            <a:endParaRPr lang="en-US" altLang="ko-KR" smtClean="0"/>
          </a:p>
          <a:p>
            <a:pPr eaLnBrk="1" hangingPunct="1"/>
            <a:r>
              <a:rPr lang="en-US" altLang="ko-KR" smtClean="0"/>
              <a:t>When is class over?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7651" name="Picture 6" descr="https://t1.ftcdn.net/jpg/00/84/62/64/240_F_84626439_dcDEqpzSBHd1wucPueqlX4eEWLeiH1X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2133600"/>
            <a:ext cx="9180513" cy="61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6650" y="0"/>
            <a:ext cx="29273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1773238"/>
            <a:ext cx="3611562" cy="1143000"/>
          </a:xfrm>
        </p:spPr>
        <p:txBody>
          <a:bodyPr/>
          <a:lstStyle/>
          <a:p>
            <a:r>
              <a:rPr lang="en-US" altLang="ko-KR" sz="3200" b="1" smtClean="0">
                <a:solidFill>
                  <a:srgbClr val="FF0000"/>
                </a:solidFill>
                <a:latin typeface="Verdana" pitchFamily="34" charset="0"/>
              </a:rPr>
              <a:t>eight o’clock</a:t>
            </a:r>
            <a:endParaRPr lang="ko-KR" altLang="en-US" sz="3200" b="1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2286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ko-KR" smtClean="0"/>
              <a:t>Jude was supposed to arrive at __________.</a:t>
            </a:r>
          </a:p>
          <a:p>
            <a:pPr>
              <a:buFontTx/>
              <a:buNone/>
            </a:pPr>
            <a:endParaRPr lang="en-US" altLang="ko-KR" smtClean="0"/>
          </a:p>
          <a:p>
            <a:pPr>
              <a:buFontTx/>
              <a:buNone/>
            </a:pPr>
            <a:r>
              <a:rPr lang="en-US" altLang="ko-KR" smtClean="0"/>
              <a:t>But she came at  ___________.</a:t>
            </a:r>
          </a:p>
          <a:p>
            <a:pPr>
              <a:buFontTx/>
              <a:buNone/>
            </a:pPr>
            <a:endParaRPr lang="en-US" altLang="ko-KR" smtClean="0"/>
          </a:p>
          <a:p>
            <a:pPr>
              <a:buFontTx/>
              <a:buNone/>
            </a:pPr>
            <a:r>
              <a:rPr lang="en-US" altLang="ko-KR" smtClean="0"/>
              <a:t>She was ____________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404813"/>
            <a:ext cx="22542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141663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4213" y="3429000"/>
            <a:ext cx="4824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  <a:r>
              <a:rPr lang="en-US" altLang="ko-KR" sz="3200" b="1" kern="0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uarter</a:t>
            </a:r>
            <a:r>
              <a:rPr lang="en-US" altLang="ko-KR" sz="3200" b="1" kern="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past eight</a:t>
            </a:r>
            <a:endParaRPr lang="ko-KR" altLang="en-US" sz="3200" b="1" kern="0" dirty="0">
              <a:solidFill>
                <a:srgbClr val="FF0000"/>
              </a:solidFill>
              <a:latin typeface="Verdana" pitchFamily="34" charset="0"/>
              <a:ea typeface="+mj-ea"/>
              <a:cs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76375" y="4581525"/>
            <a:ext cx="3609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late</a:t>
            </a:r>
            <a:endParaRPr lang="ko-KR" altLang="en-US" sz="3200" b="1" kern="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  <a:ea typeface="+mj-ea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2286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ko-KR" smtClean="0"/>
              <a:t>John was supposed to arrive at ___________.</a:t>
            </a:r>
          </a:p>
          <a:p>
            <a:pPr>
              <a:buFontTx/>
              <a:buNone/>
            </a:pPr>
            <a:endParaRPr lang="en-US" altLang="ko-KR" smtClean="0"/>
          </a:p>
          <a:p>
            <a:pPr>
              <a:buFontTx/>
              <a:buNone/>
            </a:pPr>
            <a:r>
              <a:rPr lang="en-US" altLang="ko-KR" smtClean="0"/>
              <a:t>But he came at  ___________.</a:t>
            </a:r>
          </a:p>
          <a:p>
            <a:pPr>
              <a:buFontTx/>
              <a:buNone/>
            </a:pPr>
            <a:endParaRPr lang="en-US" altLang="ko-KR" smtClean="0"/>
          </a:p>
          <a:p>
            <a:pPr>
              <a:buFontTx/>
              <a:buNone/>
            </a:pPr>
            <a:r>
              <a:rPr lang="en-US" altLang="ko-KR" smtClean="0"/>
              <a:t>He was ____________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620713"/>
            <a:ext cx="261302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357563"/>
            <a:ext cx="24701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95513" y="1773238"/>
            <a:ext cx="361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four o’clock</a:t>
            </a:r>
            <a:endParaRPr lang="ko-KR" altLang="en-US" sz="3200" b="1" kern="0" dirty="0">
              <a:solidFill>
                <a:srgbClr val="FF0000"/>
              </a:solidFill>
              <a:latin typeface="Verdana" pitchFamily="34" charset="0"/>
              <a:ea typeface="+mj-ea"/>
              <a:cs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5288" y="3429000"/>
            <a:ext cx="361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ten to four</a:t>
            </a:r>
            <a:endParaRPr lang="ko-KR" altLang="en-US" sz="3200" b="1" kern="0" dirty="0">
              <a:solidFill>
                <a:srgbClr val="FF0000"/>
              </a:solidFill>
              <a:latin typeface="Verdana" pitchFamily="34" charset="0"/>
              <a:ea typeface="+mj-ea"/>
              <a:cs typeface="Verdan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5150" y="4581525"/>
            <a:ext cx="3611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early</a:t>
            </a:r>
            <a:endParaRPr lang="ko-KR" altLang="en-US" sz="3200" b="1" kern="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  <a:ea typeface="+mj-ea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Daedeok Software Meister HIgh School\ch3\time and money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2422"/>
            <a:ext cx="4572000" cy="6377586"/>
          </a:xfrm>
          <a:prstGeom prst="rect">
            <a:avLst/>
          </a:prstGeom>
          <a:noFill/>
        </p:spPr>
      </p:pic>
      <p:pic>
        <p:nvPicPr>
          <p:cNvPr id="7" name="Picture 3" descr="F:\Daedeok Software Meister HIgh School\ch3\time and money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8364" y="548680"/>
            <a:ext cx="4695636" cy="638132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168" y="0"/>
            <a:ext cx="225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0"/>
            <a:ext cx="63545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2286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ko-KR" smtClean="0"/>
              <a:t>Lisa was supposed to arrive at ___________.</a:t>
            </a:r>
          </a:p>
          <a:p>
            <a:pPr>
              <a:buFontTx/>
              <a:buNone/>
            </a:pPr>
            <a:endParaRPr lang="en-US" altLang="ko-KR" smtClean="0"/>
          </a:p>
          <a:p>
            <a:pPr>
              <a:buFontTx/>
              <a:buNone/>
            </a:pPr>
            <a:r>
              <a:rPr lang="en-US" altLang="ko-KR" smtClean="0"/>
              <a:t>But she came at  ___________.</a:t>
            </a:r>
          </a:p>
          <a:p>
            <a:pPr>
              <a:buFontTx/>
              <a:buNone/>
            </a:pPr>
            <a:endParaRPr lang="en-US" altLang="ko-KR" smtClean="0"/>
          </a:p>
          <a:p>
            <a:pPr>
              <a:buFontTx/>
              <a:buNone/>
            </a:pPr>
            <a:r>
              <a:rPr lang="en-US" altLang="ko-KR" smtClean="0"/>
              <a:t>She was ____________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549275"/>
            <a:ext cx="239712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357563"/>
            <a:ext cx="239712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411413" y="1773238"/>
            <a:ext cx="361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n-US" altLang="ko-KR" sz="3200" b="1" kern="0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alf</a:t>
            </a:r>
            <a:r>
              <a:rPr lang="en-US" altLang="ko-KR" sz="3200" b="1" kern="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past one</a:t>
            </a:r>
            <a:endParaRPr lang="ko-KR" altLang="en-US" sz="3200" b="1" kern="0" dirty="0">
              <a:solidFill>
                <a:srgbClr val="FF0000"/>
              </a:solidFill>
              <a:latin typeface="Verdana" pitchFamily="34" charset="0"/>
              <a:ea typeface="+mj-ea"/>
              <a:cs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4213" y="3429000"/>
            <a:ext cx="3609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n-US" altLang="ko-KR" sz="3200" b="1" kern="0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alf</a:t>
            </a:r>
            <a:r>
              <a:rPr lang="en-US" altLang="ko-KR" sz="3200" b="1" kern="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past one</a:t>
            </a:r>
            <a:endParaRPr lang="ko-KR" altLang="en-US" sz="3200" b="1" kern="0" dirty="0">
              <a:solidFill>
                <a:srgbClr val="FF0000"/>
              </a:solidFill>
              <a:latin typeface="Verdana" pitchFamily="34" charset="0"/>
              <a:ea typeface="+mj-ea"/>
              <a:cs typeface="Verdan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47813" y="4581525"/>
            <a:ext cx="3609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 time</a:t>
            </a:r>
            <a:endParaRPr lang="ko-KR" altLang="en-US" sz="3200" b="1" kern="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  <a:ea typeface="+mj-ea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35646"/>
            <a:ext cx="6840760" cy="689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Time Battleship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3" y="1556793"/>
            <a:ext cx="6648737" cy="498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F:\Daedeok Software Meister HIgh School\ch3\time and money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265" y="692696"/>
            <a:ext cx="4670265" cy="6165304"/>
          </a:xfrm>
          <a:prstGeom prst="rect">
            <a:avLst/>
          </a:prstGeom>
          <a:noFill/>
        </p:spPr>
      </p:pic>
      <p:pic>
        <p:nvPicPr>
          <p:cNvPr id="6147" name="Picture 3" descr="F:\Daedeok Software Meister HIgh School\ch3\time and money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125" y="692696"/>
            <a:ext cx="4667875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62548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320" y="0"/>
            <a:ext cx="20504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465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370679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329113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827705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3815"/>
            <a:ext cx="9144000" cy="39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050" y="692150"/>
            <a:ext cx="5111750" cy="1470025"/>
          </a:xfrm>
        </p:spPr>
        <p:txBody>
          <a:bodyPr/>
          <a:lstStyle/>
          <a:p>
            <a:pPr eaLnBrk="1" hangingPunct="1"/>
            <a:r>
              <a:rPr lang="en-US" altLang="ko-KR" smtClean="0"/>
              <a:t>Excuse me,</a:t>
            </a:r>
            <a:br>
              <a:rPr lang="en-US" altLang="ko-KR" smtClean="0"/>
            </a:br>
            <a:r>
              <a:rPr lang="en-US" altLang="ko-KR" smtClean="0"/>
              <a:t>What time is it?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052" name="Picture 6" descr="https://lh5.googleusercontent.com/-Q_m-4wkeWXk/TrQqvN4oivI/AAAAAAAAB5I/9WPjySp77Hc/w500/rendering_tim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420938"/>
            <a:ext cx="316865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O'clock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700213"/>
            <a:ext cx="4903787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628775"/>
            <a:ext cx="50403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836613"/>
            <a:ext cx="55451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8:28 Eight, Twenty-eight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341438"/>
            <a:ext cx="52736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620713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142</Words>
  <Application>Microsoft Office PowerPoint</Application>
  <PresentationFormat>화면 슬라이드 쇼(4:3)</PresentationFormat>
  <Paragraphs>59</Paragraphs>
  <Slides>35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Office 테마</vt:lpstr>
      <vt:lpstr>Lesson 9 - Time</vt:lpstr>
      <vt:lpstr>슬라이드 2</vt:lpstr>
      <vt:lpstr>슬라이드 3</vt:lpstr>
      <vt:lpstr>Excuse me, What time is it?</vt:lpstr>
      <vt:lpstr>O'clock </vt:lpstr>
      <vt:lpstr>슬라이드 6</vt:lpstr>
      <vt:lpstr>슬라이드 7</vt:lpstr>
      <vt:lpstr>8:28 Eight, Twenty-eight </vt:lpstr>
      <vt:lpstr>슬라이드 9</vt:lpstr>
      <vt:lpstr>슬라이드 10</vt:lpstr>
      <vt:lpstr>슬라이드 11</vt:lpstr>
      <vt:lpstr>a.m.  Vs  p.m. </vt:lpstr>
      <vt:lpstr>7:59 am</vt:lpstr>
      <vt:lpstr>2:00 pm</vt:lpstr>
      <vt:lpstr>Midnight </vt:lpstr>
      <vt:lpstr>Noon </vt:lpstr>
      <vt:lpstr>1/4</vt:lpstr>
      <vt:lpstr>TIME 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eight o’clock</vt:lpstr>
      <vt:lpstr>슬라이드 29</vt:lpstr>
      <vt:lpstr>슬라이드 30</vt:lpstr>
      <vt:lpstr>슬라이드 31</vt:lpstr>
      <vt:lpstr>Time Battleship  </vt:lpstr>
      <vt:lpstr>슬라이드 33</vt:lpstr>
      <vt:lpstr>슬라이드 34</vt:lpstr>
      <vt:lpstr>슬라이드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9 - Time</dc:title>
  <dc:creator>user</dc:creator>
  <cp:lastModifiedBy>user</cp:lastModifiedBy>
  <cp:revision>11</cp:revision>
  <dcterms:created xsi:type="dcterms:W3CDTF">2015-10-21T06:37:39Z</dcterms:created>
  <dcterms:modified xsi:type="dcterms:W3CDTF">2015-10-26T05:39:24Z</dcterms:modified>
</cp:coreProperties>
</file>