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3" r:id="rId3"/>
    <p:sldId id="264" r:id="rId4"/>
    <p:sldId id="265" r:id="rId5"/>
    <p:sldId id="266" r:id="rId6"/>
    <p:sldId id="267" r:id="rId7"/>
    <p:sldId id="269" r:id="rId8"/>
    <p:sldId id="268" r:id="rId9"/>
    <p:sldId id="274" r:id="rId10"/>
    <p:sldId id="270" r:id="rId11"/>
    <p:sldId id="260" r:id="rId12"/>
    <p:sldId id="261" r:id="rId13"/>
    <p:sldId id="262" r:id="rId14"/>
    <p:sldId id="286" r:id="rId15"/>
    <p:sldId id="287" r:id="rId16"/>
    <p:sldId id="288" r:id="rId17"/>
    <p:sldId id="289" r:id="rId18"/>
    <p:sldId id="273" r:id="rId19"/>
    <p:sldId id="275" r:id="rId20"/>
    <p:sldId id="276" r:id="rId21"/>
    <p:sldId id="277" r:id="rId22"/>
    <p:sldId id="278" r:id="rId23"/>
    <p:sldId id="279" r:id="rId24"/>
    <p:sldId id="280" r:id="rId25"/>
    <p:sldId id="282" r:id="rId26"/>
    <p:sldId id="283" r:id="rId27"/>
    <p:sldId id="281" r:id="rId28"/>
    <p:sldId id="258" r:id="rId29"/>
    <p:sldId id="271" r:id="rId30"/>
    <p:sldId id="272" r:id="rId31"/>
    <p:sldId id="284" r:id="rId32"/>
    <p:sldId id="285" r:id="rId33"/>
  </p:sldIdLst>
  <p:sldSz cx="9144000" cy="6858000" type="screen4x3"/>
  <p:notesSz cx="6797675" cy="9926638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5" d="100"/>
          <a:sy n="85" d="100"/>
        </p:scale>
        <p:origin x="-152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BCE47F-792A-4F55-941A-D5522A2B42BF}" type="datetimeFigureOut">
              <a:rPr lang="ko-KR" altLang="en-US" smtClean="0"/>
              <a:pPr/>
              <a:t>2015-10-29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8E76F-96D4-4DA2-BA8D-D189FC692715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BCE47F-792A-4F55-941A-D5522A2B42BF}" type="datetimeFigureOut">
              <a:rPr lang="ko-KR" altLang="en-US" smtClean="0"/>
              <a:pPr/>
              <a:t>2015-10-29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8E76F-96D4-4DA2-BA8D-D189FC692715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BCE47F-792A-4F55-941A-D5522A2B42BF}" type="datetimeFigureOut">
              <a:rPr lang="ko-KR" altLang="en-US" smtClean="0"/>
              <a:pPr/>
              <a:t>2015-10-29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8E76F-96D4-4DA2-BA8D-D189FC692715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BCE47F-792A-4F55-941A-D5522A2B42BF}" type="datetimeFigureOut">
              <a:rPr lang="ko-KR" altLang="en-US" smtClean="0"/>
              <a:pPr/>
              <a:t>2015-10-29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8E76F-96D4-4DA2-BA8D-D189FC692715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BCE47F-792A-4F55-941A-D5522A2B42BF}" type="datetimeFigureOut">
              <a:rPr lang="ko-KR" altLang="en-US" smtClean="0"/>
              <a:pPr/>
              <a:t>2015-10-29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8E76F-96D4-4DA2-BA8D-D189FC692715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BCE47F-792A-4F55-941A-D5522A2B42BF}" type="datetimeFigureOut">
              <a:rPr lang="ko-KR" altLang="en-US" smtClean="0"/>
              <a:pPr/>
              <a:t>2015-10-29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8E76F-96D4-4DA2-BA8D-D189FC692715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BCE47F-792A-4F55-941A-D5522A2B42BF}" type="datetimeFigureOut">
              <a:rPr lang="ko-KR" altLang="en-US" smtClean="0"/>
              <a:pPr/>
              <a:t>2015-10-29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8E76F-96D4-4DA2-BA8D-D189FC692715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BCE47F-792A-4F55-941A-D5522A2B42BF}" type="datetimeFigureOut">
              <a:rPr lang="ko-KR" altLang="en-US" smtClean="0"/>
              <a:pPr/>
              <a:t>2015-10-29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8E76F-96D4-4DA2-BA8D-D189FC692715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BCE47F-792A-4F55-941A-D5522A2B42BF}" type="datetimeFigureOut">
              <a:rPr lang="ko-KR" altLang="en-US" smtClean="0"/>
              <a:pPr/>
              <a:t>2015-10-29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8E76F-96D4-4DA2-BA8D-D189FC692715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BCE47F-792A-4F55-941A-D5522A2B42BF}" type="datetimeFigureOut">
              <a:rPr lang="ko-KR" altLang="en-US" smtClean="0"/>
              <a:pPr/>
              <a:t>2015-10-29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8E76F-96D4-4DA2-BA8D-D189FC692715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BCE47F-792A-4F55-941A-D5522A2B42BF}" type="datetimeFigureOut">
              <a:rPr lang="ko-KR" altLang="en-US" smtClean="0"/>
              <a:pPr/>
              <a:t>2015-10-29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8E76F-96D4-4DA2-BA8D-D189FC692715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BCE47F-792A-4F55-941A-D5522A2B42BF}" type="datetimeFigureOut">
              <a:rPr lang="ko-KR" altLang="en-US" smtClean="0"/>
              <a:pPr/>
              <a:t>2015-10-29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18E76F-96D4-4DA2-BA8D-D189FC692715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ko-KR" dirty="0" smtClean="0"/>
              <a:t>Review</a:t>
            </a:r>
            <a:endParaRPr lang="ko-KR" altLang="en-US" dirty="0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ko-KR" alt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ko-KR" dirty="0" smtClean="0"/>
              <a:t>Store Hours</a:t>
            </a:r>
            <a:endParaRPr lang="ko-KR" altLang="en-US" dirty="0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ko-KR" altLang="en-US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6146" name="Picture 2" descr="F:\Daedeok Software Meister HIgh School\ch3\time and money00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98265" y="692696"/>
            <a:ext cx="4670265" cy="6165304"/>
          </a:xfrm>
          <a:prstGeom prst="rect">
            <a:avLst/>
          </a:prstGeom>
          <a:noFill/>
        </p:spPr>
      </p:pic>
      <p:pic>
        <p:nvPicPr>
          <p:cNvPr id="6147" name="Picture 3" descr="F:\Daedeok Software Meister HIgh School\ch3\time and money000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76125" y="692696"/>
            <a:ext cx="4667875" cy="616530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 dirty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83768" y="0"/>
            <a:ext cx="625484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5320" y="0"/>
            <a:ext cx="205045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4146550" cy="81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1" y="0"/>
            <a:ext cx="4370679" cy="764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0"/>
            <a:ext cx="4329113" cy="1741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0"/>
            <a:ext cx="4827705" cy="1412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p. 40 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163815"/>
            <a:ext cx="9144000" cy="39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0"/>
            <a:ext cx="860054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660232" y="5989042"/>
            <a:ext cx="2890664" cy="868958"/>
          </a:xfrm>
        </p:spPr>
        <p:txBody>
          <a:bodyPr/>
          <a:lstStyle/>
          <a:p>
            <a:r>
              <a:rPr lang="en-US" altLang="ko-KR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p.156</a:t>
            </a:r>
            <a:endParaRPr lang="ko-KR" altLang="en-US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3026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395536" y="4365104"/>
            <a:ext cx="8229600" cy="1143000"/>
          </a:xfrm>
        </p:spPr>
        <p:txBody>
          <a:bodyPr/>
          <a:lstStyle/>
          <a:p>
            <a:r>
              <a:rPr lang="en-US" altLang="ko-KR" dirty="0" smtClean="0"/>
              <a:t>p.156 - 7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780928"/>
            <a:ext cx="13940648" cy="4077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p. 157 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132856"/>
            <a:ext cx="9144000" cy="43293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p. 157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988840"/>
            <a:ext cx="10676795" cy="3717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Don’t Do That!  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&quot;없음&quot; 기호 3"/>
          <p:cNvSpPr/>
          <p:nvPr/>
        </p:nvSpPr>
        <p:spPr>
          <a:xfrm>
            <a:off x="1835696" y="1268760"/>
            <a:ext cx="5400000" cy="5400000"/>
          </a:xfrm>
          <a:prstGeom prst="noSmoking">
            <a:avLst>
              <a:gd name="adj" fmla="val 5602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No Smoking / Don’t Smoke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1026" name="Picture 2" descr="http://images.all-free-download.com/images/graphiclarge/no_smoking_sign_clip_art_2331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7704" y="1340768"/>
            <a:ext cx="5400600" cy="5400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2050" name="Picture 2" descr="http://www.presentationpro.com/images/product/medium/slide/PPP_CBUSC_LT3_Compass_Northeas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1720" y="1340768"/>
            <a:ext cx="4968552" cy="496855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No Eating / Don’t eat 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4818" name="Picture 2" descr="https://pixabay.com/static/uploads/photo/2013/07/12/19/05/no-food-154333_640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5696" y="1340767"/>
            <a:ext cx="5400600" cy="54006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ko-KR" dirty="0" smtClean="0"/>
              <a:t>No cell phones / </a:t>
            </a:r>
            <a:br>
              <a:rPr lang="en-US" altLang="ko-KR" dirty="0" smtClean="0"/>
            </a:br>
            <a:r>
              <a:rPr lang="en-US" altLang="ko-KR" dirty="0" smtClean="0"/>
              <a:t>Don’t talk on phones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3794" name="Picture 2" descr="http://images.clipartpanda.com/electrode-clipart-taber_No_Cell_Phones_Allowed_Vector_Clipart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52736" y="1268760"/>
            <a:ext cx="5455568" cy="545556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Don’t Drink and Drive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2770" name="Picture 2" descr="http://images.mysafetylabels.com/img/lg/L/do-not-drink-drive-label-lb-2180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1680" y="1241376"/>
            <a:ext cx="5616624" cy="561662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ko-KR" dirty="0" smtClean="0"/>
              <a:t>No photos / Don’t take Photos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1746" name="Picture 2" descr="http://www.clker.com/cliparts/4/4/4/T/k/W/no-camera-allowed-md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7704" y="1412776"/>
            <a:ext cx="5112568" cy="511256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ko-KR" dirty="0" smtClean="0"/>
              <a:t>No Dogs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5842" name="Picture 2" descr="http://www.designofsignage.com/application/symbol/building/image/600x600/no-pet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672" y="1143000"/>
            <a:ext cx="5715000" cy="5715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ko-KR" dirty="0" smtClean="0"/>
              <a:t>No Aliens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7890" name="Picture 2" descr="http://images.sodahead.com/polls/003142287/134251234_33895_340_answer_2_xlarge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5696" y="1340768"/>
            <a:ext cx="5328592" cy="532859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ko-KR" dirty="0" smtClean="0"/>
              <a:t>No </a:t>
            </a:r>
            <a:r>
              <a:rPr lang="en-US" altLang="ko-KR" dirty="0" err="1" smtClean="0"/>
              <a:t>Selfies</a:t>
            </a:r>
            <a:r>
              <a:rPr lang="en-US" altLang="ko-KR" dirty="0" smtClean="0"/>
              <a:t> / Don’t take your own picture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6866" name="Picture 2" descr="http://icdn2.digitaltrends.com/image/selfie-stick-ban-2-408x430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763688" y="1124744"/>
            <a:ext cx="5832648" cy="614715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ko-KR" dirty="0" smtClean="0"/>
              <a:t>No Farting / Don’t Fart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8914" name="Picture 2" descr="http://www.ventapegatinas.com/images/4035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5736" y="1556792"/>
            <a:ext cx="5400600" cy="540060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Brainstorming Rules </a:t>
            </a:r>
            <a:endParaRPr lang="ko-KR" altLang="en-US" dirty="0"/>
          </a:p>
        </p:txBody>
      </p:sp>
      <p:pic>
        <p:nvPicPr>
          <p:cNvPr id="7170" name="Picture 2" descr="https://media.licdn.com/mpr/mpr/shrinknp_800_800/AAEAAQAAAAAAAAJpAAAAJDNhZjcyNmJhLTA3YmUtNGU1MC1iZWNiLWEzMDM5MmFjYmIwN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492896"/>
            <a:ext cx="9144000" cy="235552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School rules </a:t>
            </a:r>
            <a:endParaRPr lang="ko-KR" altLang="en-US" dirty="0"/>
          </a:p>
        </p:txBody>
      </p:sp>
      <p:pic>
        <p:nvPicPr>
          <p:cNvPr id="7170" name="Picture 2" descr="https://media.licdn.com/mpr/mpr/shrinknp_800_800/AAEAAQAAAAAAAAJpAAAAJDNhZjcyNmJhLTA3YmUtNGU1MC1iZWNiLWEzMDM5MmFjYmIwN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492896"/>
            <a:ext cx="9144000" cy="235552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ko-KR" dirty="0" smtClean="0"/>
              <a:t>Berlin</a:t>
            </a:r>
            <a:r>
              <a:rPr lang="ko-KR" altLang="en-US" dirty="0" smtClean="0"/>
              <a:t> </a:t>
            </a:r>
            <a:r>
              <a:rPr lang="en-US" altLang="ko-KR" dirty="0" smtClean="0"/>
              <a:t>is the _____ ____ of Germany.  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1026" name="Picture 2" descr="http://www.telegraph.co.uk/travel/destination/article128328.ece/ALTERNATES/w620/berli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79869"/>
            <a:ext cx="9144000" cy="567813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Museum Rules</a:t>
            </a:r>
            <a:endParaRPr lang="ko-KR" altLang="en-US" dirty="0"/>
          </a:p>
        </p:txBody>
      </p:sp>
      <p:pic>
        <p:nvPicPr>
          <p:cNvPr id="7170" name="Picture 2" descr="https://media.licdn.com/mpr/mpr/shrinknp_800_800/AAEAAQAAAAAAAAJpAAAAJDNhZjcyNmJhLTA3YmUtNGU1MC1iZWNiLWEzMDM5MmFjYmIwN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492896"/>
            <a:ext cx="9144000" cy="235552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Park Rules</a:t>
            </a:r>
            <a:endParaRPr lang="ko-KR" altLang="en-US" dirty="0"/>
          </a:p>
        </p:txBody>
      </p:sp>
      <p:pic>
        <p:nvPicPr>
          <p:cNvPr id="7170" name="Picture 2" descr="https://media.licdn.com/mpr/mpr/shrinknp_800_800/AAEAAQAAAAAAAAJpAAAAJDNhZjcyNmJhLTA3YmUtNGU1MC1iZWNiLWEzMDM5MmFjYmIwN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492896"/>
            <a:ext cx="9144000" cy="235552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Airport Rules</a:t>
            </a:r>
            <a:endParaRPr lang="ko-KR" altLang="en-US" dirty="0"/>
          </a:p>
        </p:txBody>
      </p:sp>
      <p:pic>
        <p:nvPicPr>
          <p:cNvPr id="7170" name="Picture 2" descr="https://media.licdn.com/mpr/mpr/shrinknp_800_800/AAEAAQAAAAAAAAJpAAAAJDNhZjcyNmJhLTA3YmUtNGU1MC1iZWNiLWEzMDM5MmFjYmIwN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492896"/>
            <a:ext cx="9144000" cy="235552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Madagascar is ______ of Africa. 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14338" name="Picture 2" descr="https://upload.wikimedia.org/wikipedia/commons/thumb/8/86/Africa_(orthographic_projection).svg/550px-Africa_(orthographic_projection).svg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25538" y="1556792"/>
            <a:ext cx="5238750" cy="52387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_______ is west of Argentina.  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13314" name="Picture 2" descr="http://tinasdynamichomeschoolplus.com/wp-content/uploads/2013/09/South-America-Unit-Study-Tinas-Dynamic-Homeschool-Plu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83768" y="1268760"/>
            <a:ext cx="4293817" cy="558924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16386" name="Picture 2" descr="http://www.snappymaths.com/other/measuring/time/interactive/qpqtbingowords/quarterpast1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378739"/>
            <a:ext cx="6552728" cy="629062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17410" name="Picture 2" descr="https://images.rapgenius.com/694edf954335a9c6f14b825d6a7265a7.1000x1000x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44624"/>
            <a:ext cx="6705451" cy="670545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15362" name="Picture 2" descr="https://openclipart.org/image/2400px/svg_to_png/217690/QuarterTo1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260648"/>
            <a:ext cx="6408712" cy="640871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246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660232" y="1556792"/>
            <a:ext cx="2242592" cy="1143000"/>
          </a:xfrm>
        </p:spPr>
        <p:txBody>
          <a:bodyPr/>
          <a:lstStyle/>
          <a:p>
            <a:r>
              <a:rPr lang="en-US" altLang="ko-KR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p. 40 </a:t>
            </a:r>
            <a:endParaRPr lang="ko-KR" altLang="en-US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</TotalTime>
  <Words>94</Words>
  <Application>Microsoft Office PowerPoint</Application>
  <PresentationFormat>화면 슬라이드 쇼(4:3)</PresentationFormat>
  <Paragraphs>26</Paragraphs>
  <Slides>32</Slides>
  <Notes>0</Notes>
  <HiddenSlides>0</HiddenSlides>
  <MMClips>0</MMClips>
  <ScaleCrop>false</ScaleCrop>
  <HeadingPairs>
    <vt:vector size="4" baseType="variant">
      <vt:variant>
        <vt:lpstr>테마</vt:lpstr>
      </vt:variant>
      <vt:variant>
        <vt:i4>1</vt:i4>
      </vt:variant>
      <vt:variant>
        <vt:lpstr>슬라이드 제목</vt:lpstr>
      </vt:variant>
      <vt:variant>
        <vt:i4>32</vt:i4>
      </vt:variant>
    </vt:vector>
  </HeadingPairs>
  <TitlesOfParts>
    <vt:vector size="33" baseType="lpstr">
      <vt:lpstr>Office 테마</vt:lpstr>
      <vt:lpstr>Review</vt:lpstr>
      <vt:lpstr>슬라이드 2</vt:lpstr>
      <vt:lpstr>Berlin is the _____ ____ of Germany.  </vt:lpstr>
      <vt:lpstr>Madagascar is ______ of Africa. </vt:lpstr>
      <vt:lpstr>_______ is west of Argentina.  </vt:lpstr>
      <vt:lpstr>슬라이드 6</vt:lpstr>
      <vt:lpstr>슬라이드 7</vt:lpstr>
      <vt:lpstr>슬라이드 8</vt:lpstr>
      <vt:lpstr>p. 40 </vt:lpstr>
      <vt:lpstr>Store Hours</vt:lpstr>
      <vt:lpstr>슬라이드 11</vt:lpstr>
      <vt:lpstr>슬라이드 12</vt:lpstr>
      <vt:lpstr>p. 40 </vt:lpstr>
      <vt:lpstr>p.156</vt:lpstr>
      <vt:lpstr>p.156 - 7</vt:lpstr>
      <vt:lpstr>p. 157 </vt:lpstr>
      <vt:lpstr>p. 157</vt:lpstr>
      <vt:lpstr>Don’t Do That!  </vt:lpstr>
      <vt:lpstr>No Smoking / Don’t Smoke</vt:lpstr>
      <vt:lpstr>No Eating / Don’t eat </vt:lpstr>
      <vt:lpstr>No cell phones /  Don’t talk on phones</vt:lpstr>
      <vt:lpstr>Don’t Drink and Drive</vt:lpstr>
      <vt:lpstr>No photos / Don’t take Photos</vt:lpstr>
      <vt:lpstr>No Dogs</vt:lpstr>
      <vt:lpstr>No Aliens</vt:lpstr>
      <vt:lpstr>No Selfies / Don’t take your own picture</vt:lpstr>
      <vt:lpstr>No Farting / Don’t Fart</vt:lpstr>
      <vt:lpstr>Brainstorming Rules </vt:lpstr>
      <vt:lpstr>School rules </vt:lpstr>
      <vt:lpstr>Museum Rules</vt:lpstr>
      <vt:lpstr>Park Rules</vt:lpstr>
      <vt:lpstr>Airport Rules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Review</dc:title>
  <dc:creator>user</dc:creator>
  <cp:lastModifiedBy>user</cp:lastModifiedBy>
  <cp:revision>7</cp:revision>
  <dcterms:created xsi:type="dcterms:W3CDTF">2015-10-29T04:22:00Z</dcterms:created>
  <dcterms:modified xsi:type="dcterms:W3CDTF">2015-10-29T07:15:01Z</dcterms:modified>
</cp:coreProperties>
</file>