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65" r:id="rId7"/>
    <p:sldId id="268" r:id="rId8"/>
    <p:sldId id="267" r:id="rId9"/>
    <p:sldId id="269" r:id="rId10"/>
    <p:sldId id="270" r:id="rId11"/>
    <p:sldId id="281" r:id="rId12"/>
    <p:sldId id="271" r:id="rId13"/>
    <p:sldId id="272" r:id="rId14"/>
    <p:sldId id="273" r:id="rId15"/>
    <p:sldId id="279" r:id="rId16"/>
    <p:sldId id="274" r:id="rId17"/>
    <p:sldId id="275" r:id="rId18"/>
    <p:sldId id="278" r:id="rId19"/>
    <p:sldId id="280" r:id="rId20"/>
    <p:sldId id="282" r:id="rId21"/>
    <p:sldId id="276" r:id="rId22"/>
    <p:sldId id="277" r:id="rId23"/>
    <p:sldId id="262" r:id="rId24"/>
    <p:sldId id="261" r:id="rId25"/>
    <p:sldId id="263" r:id="rId26"/>
    <p:sldId id="259" r:id="rId27"/>
    <p:sldId id="266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D07D-7874-4305-AB63-8F216DF68AFE}" type="datetimeFigureOut">
              <a:rPr lang="ko-KR" altLang="en-US" smtClean="0"/>
              <a:pPr/>
              <a:t>2015-11-02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E910-17EF-449B-BF07-6475B99A56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12 - Money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Australian Money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 coin newer than 2010.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Loonie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100\ coin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 coin with a hole in it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/>
          <a:lstStyle/>
          <a:p>
            <a:r>
              <a:rPr lang="en-US" altLang="ko-KR" dirty="0" smtClean="0"/>
              <a:t>A picture of Queen Elizabeth II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An American Dime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The Oldest Coin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An Australian 10 cents coin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 coin from before you were born.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144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588" y="-34000"/>
            <a:ext cx="6089413" cy="68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 coin older than 1970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 Netherlands Coin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 New Zealand Coin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588" y="-34000"/>
            <a:ext cx="6089413" cy="68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6474"/>
            <a:ext cx="9506165" cy="68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503039"/>
            <a:ext cx="8388424" cy="33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588" y="-34000"/>
            <a:ext cx="6089413" cy="68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78468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128792" cy="687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51856"/>
            <a:ext cx="6984776" cy="34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Sell Anything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Design a Product and sell it at an auction 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Product: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Name</a:t>
            </a:r>
          </a:p>
          <a:p>
            <a:r>
              <a:rPr lang="en-US" altLang="ko-KR" dirty="0" smtClean="0"/>
              <a:t>Purpose</a:t>
            </a:r>
          </a:p>
          <a:p>
            <a:r>
              <a:rPr lang="en-US" altLang="ko-KR" dirty="0" smtClean="0"/>
              <a:t>Price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144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603" y="1268760"/>
            <a:ext cx="6422397" cy="439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Riddle: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Two coins </a:t>
            </a:r>
            <a:r>
              <a:rPr lang="en-US" altLang="ko-KR" dirty="0" smtClean="0"/>
              <a:t>add up to </a:t>
            </a:r>
            <a:r>
              <a:rPr lang="en-US" altLang="ko-KR" b="1" dirty="0" smtClean="0"/>
              <a:t>30 cents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But, one coin is not a nickel. 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How is this possible?  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8520" y="2852936"/>
            <a:ext cx="4762872" cy="1143000"/>
          </a:xfrm>
        </p:spPr>
        <p:txBody>
          <a:bodyPr/>
          <a:lstStyle/>
          <a:p>
            <a:r>
              <a:rPr lang="en-US" altLang="ko-KR" dirty="0" smtClean="0"/>
              <a:t>Canadian Coins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www.talismancoins.com/catalog/Canada_2009_CirculationCo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039" y="0"/>
            <a:ext cx="48369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Finding Coins Game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First one to find the correct coin get a point. 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Korean Coin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 penny from Canada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Japanese Money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124</Words>
  <Application>Microsoft Office PowerPoint</Application>
  <PresentationFormat>화면 슬라이드 쇼(4:3)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Lesson 12 - Money</vt:lpstr>
      <vt:lpstr>슬라이드 2</vt:lpstr>
      <vt:lpstr>슬라이드 3</vt:lpstr>
      <vt:lpstr>Riddle:  </vt:lpstr>
      <vt:lpstr>Canadian Coins </vt:lpstr>
      <vt:lpstr>Finding Coins Game</vt:lpstr>
      <vt:lpstr>Korean Coin</vt:lpstr>
      <vt:lpstr>A penny from Canada</vt:lpstr>
      <vt:lpstr>Japanese Money</vt:lpstr>
      <vt:lpstr>Australian Money</vt:lpstr>
      <vt:lpstr>A coin newer than 2010.</vt:lpstr>
      <vt:lpstr>Loonie </vt:lpstr>
      <vt:lpstr>100\ coin</vt:lpstr>
      <vt:lpstr>A coin with a hole in it</vt:lpstr>
      <vt:lpstr>A picture of Queen Elizabeth II</vt:lpstr>
      <vt:lpstr>An American Dime</vt:lpstr>
      <vt:lpstr>The Oldest Coin</vt:lpstr>
      <vt:lpstr>An Australian 10 cents coin</vt:lpstr>
      <vt:lpstr>A coin from before you were born.</vt:lpstr>
      <vt:lpstr>A coin older than 1970</vt:lpstr>
      <vt:lpstr>A Netherlands Coin</vt:lpstr>
      <vt:lpstr>A New Zealand Coin</vt:lpstr>
      <vt:lpstr>슬라이드 23</vt:lpstr>
      <vt:lpstr>슬라이드 24</vt:lpstr>
      <vt:lpstr>슬라이드 25</vt:lpstr>
      <vt:lpstr>Sell Anything </vt:lpstr>
      <vt:lpstr>Product: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12 - Money</dc:title>
  <dc:creator>user</dc:creator>
  <cp:lastModifiedBy>user</cp:lastModifiedBy>
  <cp:revision>19</cp:revision>
  <dcterms:created xsi:type="dcterms:W3CDTF">2015-10-29T04:38:07Z</dcterms:created>
  <dcterms:modified xsi:type="dcterms:W3CDTF">2015-11-02T00:38:01Z</dcterms:modified>
</cp:coreProperties>
</file>