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7" r:id="rId9"/>
    <p:sldId id="269" r:id="rId10"/>
    <p:sldId id="268" r:id="rId11"/>
    <p:sldId id="270" r:id="rId12"/>
    <p:sldId id="262" r:id="rId13"/>
    <p:sldId id="266" r:id="rId14"/>
    <p:sldId id="271" r:id="rId15"/>
    <p:sldId id="272" r:id="rId1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062-2B86-4CF8-9E9F-021B8E7DFBCE}" type="datetimeFigureOut">
              <a:rPr lang="ko-KR" altLang="en-US" smtClean="0"/>
              <a:pPr/>
              <a:t>2015-11-09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A16CE-6607-4FCA-BA11-87DD64C8F93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062-2B86-4CF8-9E9F-021B8E7DFBCE}" type="datetimeFigureOut">
              <a:rPr lang="ko-KR" altLang="en-US" smtClean="0"/>
              <a:pPr/>
              <a:t>2015-11-09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A16CE-6607-4FCA-BA11-87DD64C8F93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062-2B86-4CF8-9E9F-021B8E7DFBCE}" type="datetimeFigureOut">
              <a:rPr lang="ko-KR" altLang="en-US" smtClean="0"/>
              <a:pPr/>
              <a:t>2015-11-09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A16CE-6607-4FCA-BA11-87DD64C8F93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062-2B86-4CF8-9E9F-021B8E7DFBCE}" type="datetimeFigureOut">
              <a:rPr lang="ko-KR" altLang="en-US" smtClean="0"/>
              <a:pPr/>
              <a:t>2015-11-09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A16CE-6607-4FCA-BA11-87DD64C8F93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062-2B86-4CF8-9E9F-021B8E7DFBCE}" type="datetimeFigureOut">
              <a:rPr lang="ko-KR" altLang="en-US" smtClean="0"/>
              <a:pPr/>
              <a:t>2015-11-09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A16CE-6607-4FCA-BA11-87DD64C8F93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062-2B86-4CF8-9E9F-021B8E7DFBCE}" type="datetimeFigureOut">
              <a:rPr lang="ko-KR" altLang="en-US" smtClean="0"/>
              <a:pPr/>
              <a:t>2015-11-09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A16CE-6607-4FCA-BA11-87DD64C8F93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062-2B86-4CF8-9E9F-021B8E7DFBCE}" type="datetimeFigureOut">
              <a:rPr lang="ko-KR" altLang="en-US" smtClean="0"/>
              <a:pPr/>
              <a:t>2015-11-09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A16CE-6607-4FCA-BA11-87DD64C8F93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062-2B86-4CF8-9E9F-021B8E7DFBCE}" type="datetimeFigureOut">
              <a:rPr lang="ko-KR" altLang="en-US" smtClean="0"/>
              <a:pPr/>
              <a:t>2015-11-09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A16CE-6607-4FCA-BA11-87DD64C8F93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062-2B86-4CF8-9E9F-021B8E7DFBCE}" type="datetimeFigureOut">
              <a:rPr lang="ko-KR" altLang="en-US" smtClean="0"/>
              <a:pPr/>
              <a:t>2015-11-09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A16CE-6607-4FCA-BA11-87DD64C8F93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062-2B86-4CF8-9E9F-021B8E7DFBCE}" type="datetimeFigureOut">
              <a:rPr lang="ko-KR" altLang="en-US" smtClean="0"/>
              <a:pPr/>
              <a:t>2015-11-09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A16CE-6607-4FCA-BA11-87DD64C8F93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B97062-2B86-4CF8-9E9F-021B8E7DFBCE}" type="datetimeFigureOut">
              <a:rPr lang="ko-KR" altLang="en-US" smtClean="0"/>
              <a:pPr/>
              <a:t>2015-11-09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CA16CE-6607-4FCA-BA11-87DD64C8F93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97062-2B86-4CF8-9E9F-021B8E7DFBCE}" type="datetimeFigureOut">
              <a:rPr lang="ko-KR" altLang="en-US" smtClean="0"/>
              <a:pPr/>
              <a:t>2015-11-09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A16CE-6607-4FCA-BA11-87DD64C8F93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Lesson 14 - Calendar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018" y="0"/>
            <a:ext cx="870146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9148879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67903"/>
            <a:ext cx="2426452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1667903"/>
            <a:ext cx="6660232" cy="519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6840" y="0"/>
            <a:ext cx="6097848" cy="37170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제목 1"/>
          <p:cNvSpPr txBox="1">
            <a:spLocks/>
          </p:cNvSpPr>
          <p:nvPr/>
        </p:nvSpPr>
        <p:spPr>
          <a:xfrm>
            <a:off x="0" y="0"/>
            <a:ext cx="1882552" cy="1228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p. 50</a:t>
            </a:r>
            <a:endParaRPr kumimoji="0" lang="ko-KR" altLang="en-US" sz="44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Writing Dates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5" y="2204864"/>
            <a:ext cx="9111855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Complete the Calendar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Ask everyone for their birthday.  </a:t>
            </a:r>
          </a:p>
          <a:p>
            <a:endParaRPr lang="en-US" altLang="ko-K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588224" y="2276872"/>
            <a:ext cx="2026568" cy="796950"/>
          </a:xfrm>
        </p:spPr>
        <p:txBody>
          <a:bodyPr/>
          <a:lstStyle/>
          <a:p>
            <a:r>
              <a:rPr lang="en-US" altLang="ko-KR" u="sng" dirty="0" smtClean="0"/>
              <a:t>Mr. S </a:t>
            </a:r>
            <a:endParaRPr lang="ko-KR" altLang="en-US" u="sng" dirty="0"/>
          </a:p>
        </p:txBody>
      </p:sp>
      <p:pic>
        <p:nvPicPr>
          <p:cNvPr id="4" name="그림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808"/>
            <a:ext cx="5728607" cy="6831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타원 4"/>
          <p:cNvSpPr/>
          <p:nvPr/>
        </p:nvSpPr>
        <p:spPr>
          <a:xfrm>
            <a:off x="5148064" y="836712"/>
            <a:ext cx="360040" cy="28803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7" name="직선 연결선 6"/>
          <p:cNvCxnSpPr>
            <a:stCxn id="5" idx="5"/>
          </p:cNvCxnSpPr>
          <p:nvPr/>
        </p:nvCxnSpPr>
        <p:spPr>
          <a:xfrm>
            <a:off x="5455377" y="1082563"/>
            <a:ext cx="1492887" cy="184238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On the Calendar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We use ordinal numbers…</a:t>
            </a:r>
          </a:p>
          <a:p>
            <a:endParaRPr lang="en-US" altLang="ko-KR" dirty="0" smtClean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solidFill>
                  <a:srgbClr val="C00000"/>
                </a:solidFill>
              </a:rPr>
              <a:t>When is New Year’s Day?</a:t>
            </a:r>
          </a:p>
          <a:p>
            <a:pPr marL="514350" indent="-514350">
              <a:buFont typeface="+mj-lt"/>
              <a:buAutoNum type="arabicPeriod"/>
            </a:pPr>
            <a:endParaRPr lang="en-US" altLang="ko-KR" dirty="0" smtClean="0">
              <a:solidFill>
                <a:srgbClr val="C00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>
                <a:solidFill>
                  <a:srgbClr val="C00000"/>
                </a:solidFill>
              </a:rPr>
              <a:t>What day is it today? </a:t>
            </a:r>
            <a:endParaRPr lang="ko-KR" alt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70" y="378000"/>
            <a:ext cx="3376810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5739" y="18000"/>
            <a:ext cx="5898261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05113" y="4725143"/>
            <a:ext cx="6838887" cy="213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-0.00798 -0.4495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2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070" y="378000"/>
            <a:ext cx="3376810" cy="64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5739" y="18000"/>
            <a:ext cx="5898261" cy="6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725144"/>
            <a:ext cx="7924113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8" y="4658325"/>
            <a:ext cx="5652120" cy="28031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4664"/>
            <a:ext cx="9144000" cy="27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27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068960"/>
            <a:ext cx="7685420" cy="3789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01408" y="5629002"/>
            <a:ext cx="2242592" cy="122899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ko-K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p. 161 </a:t>
            </a:r>
            <a:endParaRPr lang="ko-KR" alt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27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140968"/>
            <a:ext cx="8081688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6901408" y="5629002"/>
            <a:ext cx="2242592" cy="1228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50" normalizeH="0" baseline="0" noProof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p. 161 </a:t>
            </a:r>
            <a:endParaRPr kumimoji="0" lang="ko-KR" altLang="en-US" sz="44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61448" y="5629002"/>
            <a:ext cx="1882552" cy="1228998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altLang="ko-KR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p. 50</a:t>
            </a:r>
            <a:endParaRPr lang="ko-KR" altLang="en-US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26452" cy="49411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0"/>
            <a:ext cx="6660232" cy="5190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008" y="4077072"/>
            <a:ext cx="6012160" cy="2695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568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2996952"/>
            <a:ext cx="6620859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7261448" y="5629002"/>
            <a:ext cx="1882552" cy="12289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1" i="0" u="none" strike="noStrike" kern="1200" cap="none" spc="50" normalizeH="0" baseline="0" noProof="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p. 162</a:t>
            </a:r>
            <a:endParaRPr kumimoji="0" lang="ko-KR" altLang="en-US" sz="4400" b="1" i="0" u="none" strike="noStrike" kern="1200" cap="none" spc="50" normalizeH="0" baseline="0" noProof="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37568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84984"/>
            <a:ext cx="9324528" cy="339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53</Words>
  <Application>Microsoft Office PowerPoint</Application>
  <PresentationFormat>화면 슬라이드 쇼(4:3)</PresentationFormat>
  <Paragraphs>16</Paragraphs>
  <Slides>15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16" baseType="lpstr">
      <vt:lpstr>Office 테마</vt:lpstr>
      <vt:lpstr>Lesson 14 - Calendar</vt:lpstr>
      <vt:lpstr>On the Calendar </vt:lpstr>
      <vt:lpstr>슬라이드 3</vt:lpstr>
      <vt:lpstr>슬라이드 4</vt:lpstr>
      <vt:lpstr>p. 161 </vt:lpstr>
      <vt:lpstr>슬라이드 6</vt:lpstr>
      <vt:lpstr>p. 50</vt:lpstr>
      <vt:lpstr>슬라이드 8</vt:lpstr>
      <vt:lpstr>슬라이드 9</vt:lpstr>
      <vt:lpstr>슬라이드 10</vt:lpstr>
      <vt:lpstr>슬라이드 11</vt:lpstr>
      <vt:lpstr>슬라이드 12</vt:lpstr>
      <vt:lpstr>Writing Dates</vt:lpstr>
      <vt:lpstr>Complete the Calendar </vt:lpstr>
      <vt:lpstr>Mr. 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14 - Calendar</dc:title>
  <dc:creator>user</dc:creator>
  <cp:lastModifiedBy>user</cp:lastModifiedBy>
  <cp:revision>10</cp:revision>
  <dcterms:created xsi:type="dcterms:W3CDTF">2015-11-05T05:28:25Z</dcterms:created>
  <dcterms:modified xsi:type="dcterms:W3CDTF">2015-11-09T04:05:20Z</dcterms:modified>
</cp:coreProperties>
</file>