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E5A68-D6F9-4A81-8231-08F8ACB3B7FA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4A93E-4F58-45EF-BBBF-E26754417F5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55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E4170-0B31-4DA4-B6AF-729CD63DA243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37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E4170-0B31-4DA4-B6AF-729CD63DA243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783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6B84D-7F08-45F8-B792-03F6269F9384}" type="datetimeFigureOut">
              <a:rPr lang="ko-KR" altLang="en-US" smtClean="0"/>
              <a:pPr/>
              <a:t>2015-11-26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94C86-0E41-40C0-AE5B-FB91430A9D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16 – Adjective Order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15079"/>
            <a:ext cx="4920207" cy="554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Rectangle = Rectangular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912768" cy="460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= Triangular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1531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= Square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493979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Circle = Round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8"/>
            <a:ext cx="4464496" cy="43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Pointy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32856"/>
            <a:ext cx="3888432" cy="380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560840" cy="630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quidpoet.files.wordpress.com/2010/12/col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1736" y="2143116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  <a:t>Color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Pink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Brown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upload.wikimedia.org/wikipedia/commons/e/e3/Adjective_Or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59" y="1428736"/>
            <a:ext cx="9118341" cy="401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Colorful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16" cy="686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4" y="2891229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Black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611"/>
            <a:ext cx="91440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White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TFC0AclqU5aRBiiq_rUaT-RvP47mOozweMXynIXE6ENATjKgf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78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Grey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4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20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Clear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.dev.umpirsky.com/2012/03/country-fla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858048" cy="68580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86050" y="2357430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Origin 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enchantedlearning.com/alphabet/followinstructions/countcontinents/mapdo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55" y="1371600"/>
            <a:ext cx="8959645" cy="4505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Asian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3186" name="Picture 2" descr="http://upload.wikimedia.org/wikipedia/commons/3/35/Asia_n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599"/>
            <a:ext cx="7010400" cy="5610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Australian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62" name="Picture 2" descr="http://www.travelblog.org/pix/maps/oceania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865" y="1676400"/>
            <a:ext cx="7001801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www.pptback.com/uploads/other-black-frame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 descr="http://nautilus.edu.mx:8171/2011-11-16/Unit+7+Adjectives+Part+2-poster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9144000" cy="571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1538" y="3500438"/>
            <a:ext cx="714380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2000232" y="3357562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3000364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4000496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5072066" y="3429000"/>
            <a:ext cx="857256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6072198" y="3357562"/>
            <a:ext cx="857256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/>
        </p:nvSpPr>
        <p:spPr>
          <a:xfrm>
            <a:off x="7143768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North American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5234" name="Picture 2" descr="http://www.vidiani.com/maps/maps_of_north_america/north_america_large_detailed_political_map_with_capit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729866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South American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4210" name="Picture 2" descr="http://www.fhlfavorites.info/Links/South_America/south_america_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75095"/>
            <a:ext cx="4114800" cy="5430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European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1138" name="Picture 2" descr="http://www.travelblog.org/pix/maps/europe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1"/>
            <a:ext cx="7964175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African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0114" name="Picture 2" descr="http://blogs.bournemouth.ac.uk/research/files/2012/08/Africa-Count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599"/>
            <a:ext cx="5181600" cy="5494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5538" name="Picture 2" descr="http://static.freepik.com/free-photo/red-fabric-material-fabric-textures_3115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2198" cy="4044899"/>
          </a:xfrm>
          <a:prstGeom prst="rect">
            <a:avLst/>
          </a:prstGeom>
          <a:noFill/>
        </p:spPr>
      </p:pic>
      <p:pic>
        <p:nvPicPr>
          <p:cNvPr id="65540" name="Picture 4" descr="http://www.kitcheninstallation.org/wp-content/uploads/2012/07/Prime-Beech-Kitchen-Countertops-Mater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4500562"/>
          </a:xfrm>
          <a:prstGeom prst="rect">
            <a:avLst/>
          </a:prstGeom>
          <a:noFill/>
        </p:spPr>
      </p:pic>
      <p:pic>
        <p:nvPicPr>
          <p:cNvPr id="65542" name="Picture 6" descr="http://assets.inhabitat.com/wp-content/blogs.dir/1/files/2011/01/GlassBuilding-537x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3286124"/>
            <a:ext cx="5114925" cy="3829051"/>
          </a:xfrm>
          <a:prstGeom prst="rect">
            <a:avLst/>
          </a:prstGeom>
          <a:noFill/>
        </p:spPr>
      </p:pic>
      <p:pic>
        <p:nvPicPr>
          <p:cNvPr id="65544" name="Picture 8" descr="http://www.chaparraltech.net/images/sintered_metals_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14686"/>
            <a:ext cx="5715000" cy="392909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57488" y="2500306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Material 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071678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Purpose</a:t>
            </a:r>
            <a:r>
              <a:rPr kumimoji="0" lang="en-US" altLang="ko-KR" sz="6600" b="1" i="0" u="none" strike="noStrike" kern="1200" cap="none" spc="0" normalizeH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http://fullcircle-pr.com/wp-content/uploads/2011/04/SportsHobb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0"/>
            <a:ext cx="5286380" cy="6925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 </a:t>
            </a:r>
            <a:r>
              <a:rPr lang="en-US" altLang="ko-KR" dirty="0" err="1" smtClean="0"/>
              <a:t>hanok</a:t>
            </a:r>
            <a:r>
              <a:rPr lang="en-US" altLang="ko-KR" dirty="0" smtClean="0"/>
              <a:t> is an old, wooden, Korean house.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 </a:t>
            </a:r>
            <a:r>
              <a:rPr lang="en-US" altLang="ko-KR" dirty="0" err="1" smtClean="0"/>
              <a:t>hanok</a:t>
            </a:r>
            <a:r>
              <a:rPr lang="en-US" altLang="ko-KR" dirty="0" smtClean="0"/>
              <a:t> is a wooden, Korean, old house.  </a:t>
            </a:r>
            <a:endParaRPr lang="ko-KR" altLang="en-US" dirty="0"/>
          </a:p>
        </p:txBody>
      </p:sp>
      <p:pic>
        <p:nvPicPr>
          <p:cNvPr id="4098" name="Picture 2" descr="http://www.kccro.ro/sites/default/files/1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6600" cy="2326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She uses a round, red wooden tennis racket.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She uses a tennis, round, red, wooden racket.  </a:t>
            </a:r>
            <a:endParaRPr lang="ko-KR" altLang="en-US" dirty="0"/>
          </a:p>
        </p:txBody>
      </p:sp>
      <p:pic>
        <p:nvPicPr>
          <p:cNvPr id="1026" name="Picture 2" descr="http://i.ebayimg.com/00/s/MTYwMFg4ODU=/z/SwMAAMXQuCdTg8Me/$_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0"/>
            <a:ext cx="158115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He was an ugly, tall, old, European Pirate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He was a tall, ugly, European, old pirate</a:t>
            </a:r>
            <a:endParaRPr lang="ko-KR" altLang="en-US" dirty="0"/>
          </a:p>
        </p:txBody>
      </p:sp>
      <p:pic>
        <p:nvPicPr>
          <p:cNvPr id="3074" name="Picture 2" descr="http://content.mycutegraphics.com/graphics/pirate/old-pira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8922" y="4038600"/>
            <a:ext cx="1425078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pha-german-shepherds.com/assets/images/autogen/a_pupp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4457" y="1"/>
            <a:ext cx="1849543" cy="25908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Look at that cute, tiny, young German Shepherd. 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Look at that young, German, tiny, cute Shepherd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storydam.com/wp-content/uploads/2013/12/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3946"/>
            <a:ext cx="9144000" cy="60240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953000"/>
            <a:ext cx="3543296" cy="1143000"/>
          </a:xfrm>
        </p:spPr>
        <p:txBody>
          <a:bodyPr/>
          <a:lstStyle/>
          <a:p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Opinion </a:t>
            </a:r>
            <a:endParaRPr lang="ko-KR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dreamstime.com/pile-of-scrabble-pieces-thumb12665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276242" cy="62150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Letter and Adjective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reamstime.com/pile-of-scrabble-pieces-thumb12665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276242" cy="62150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Letters and Adjectives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smtClean="0"/>
              <a:t>One </a:t>
            </a:r>
            <a:r>
              <a:rPr lang="en-US" altLang="ko-KR" dirty="0" smtClean="0"/>
              <a:t>letter and a number of adjectives will be selected. </a:t>
            </a:r>
          </a:p>
          <a:p>
            <a:r>
              <a:rPr lang="en-US" altLang="ko-KR" dirty="0" smtClean="0"/>
              <a:t>You must find the noun that makes sense.  </a:t>
            </a:r>
          </a:p>
          <a:p>
            <a:r>
              <a:rPr lang="en-US" altLang="ko-KR" dirty="0" smtClean="0"/>
              <a:t>First one gets the points.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Questions: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Opinion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Do you think it is </a:t>
            </a:r>
            <a:r>
              <a:rPr lang="en-US" altLang="ko-KR" u="sng" dirty="0" smtClean="0"/>
              <a:t>ugly</a:t>
            </a:r>
            <a:r>
              <a:rPr lang="en-US" altLang="ko-KR" dirty="0" smtClean="0"/>
              <a:t>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beautiful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9218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Size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How </a:t>
            </a:r>
            <a:r>
              <a:rPr lang="en-US" altLang="ko-KR" u="sng" dirty="0" smtClean="0"/>
              <a:t>big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small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9218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How </a:t>
            </a:r>
            <a:r>
              <a:rPr lang="en-US" altLang="ko-KR" u="sng" dirty="0" smtClean="0"/>
              <a:t>old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new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Shape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</a:t>
            </a:r>
            <a:r>
              <a:rPr lang="en-US" altLang="ko-KR" u="sng" dirty="0" smtClean="0"/>
              <a:t>shape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pointy</a:t>
            </a:r>
            <a:r>
              <a:rPr lang="en-US" altLang="ko-KR" dirty="0" smtClean="0"/>
              <a:t>?  </a:t>
            </a:r>
          </a:p>
          <a:p>
            <a:r>
              <a:rPr lang="en-US" altLang="ko-KR" dirty="0" smtClean="0"/>
              <a:t>How many </a:t>
            </a:r>
            <a:r>
              <a:rPr lang="en-US" altLang="ko-KR" u="sng" dirty="0" smtClean="0"/>
              <a:t>sides</a:t>
            </a:r>
            <a:r>
              <a:rPr lang="en-US" altLang="ko-KR" dirty="0" smtClean="0"/>
              <a:t> does it have?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Color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</a:t>
            </a:r>
            <a:r>
              <a:rPr lang="en-US" altLang="ko-KR" u="sng" dirty="0" smtClean="0"/>
              <a:t>color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blue</a:t>
            </a:r>
            <a:r>
              <a:rPr lang="en-US" altLang="ko-KR" dirty="0" smtClean="0"/>
              <a:t>?  </a:t>
            </a:r>
          </a:p>
          <a:p>
            <a:pPr lvl="1"/>
            <a:r>
              <a:rPr lang="en-US" altLang="ko-KR" dirty="0" smtClean="0"/>
              <a:t>Is it light / dark blue?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Origin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Where is it from?</a:t>
            </a:r>
          </a:p>
          <a:p>
            <a:r>
              <a:rPr lang="en-US" altLang="ko-KR" dirty="0" smtClean="0"/>
              <a:t>Is it Korean?  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Material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is it </a:t>
            </a:r>
            <a:r>
              <a:rPr lang="en-US" altLang="ko-KR" u="sng" dirty="0" smtClean="0"/>
              <a:t>made</a:t>
            </a:r>
            <a:r>
              <a:rPr lang="en-US" altLang="ko-KR" dirty="0" smtClean="0"/>
              <a:t> from?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plastic</a:t>
            </a:r>
            <a:r>
              <a:rPr lang="en-US" altLang="ko-KR" dirty="0" smtClean="0"/>
              <a:t>?</a:t>
            </a:r>
          </a:p>
          <a:p>
            <a:pPr lvl="1"/>
            <a:r>
              <a:rPr lang="en-US" altLang="ko-KR" dirty="0" smtClean="0"/>
              <a:t>Is it hard / soft?</a:t>
            </a:r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opexperta.com/images/upload/profile_24/11-28/otzi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6793"/>
            <a:ext cx="9144000" cy="588120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Opinion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altLang="ko-KR" dirty="0" smtClean="0"/>
              <a:t>Best, Worst, Delicious, Beautiful, Horrible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Purpose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is it used for?  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 Burst Effect Powerpoint Templat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Guessing Game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Ask questions to learn about the “noun”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Guess what it is.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Whoever guesses correctly gets to choose the next player.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http://upload.wikimedia.org/wikipedia/commons/7/73/Lion_waiting_in_Namib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6386" name="Picture 2" descr="http://dragonartz.files.wordpress.com/2009/07/vector-rainbow-in-the-clouds-prev-by-dragonart.jpg?w=495&amp;h=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064937" cy="4614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://static.ddmcdn.com/gif/willow/coral-snake-info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55460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http://www.laleva.org/eng/img/2-airpla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ttp://4.bp.blogspot.com/-mhQLu2I8d7s/UIpKk6vm-RI/AAAAAAAAIAg/AnQlPQ1-uMg/s640/Yoo+Jae+S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91656" cy="4595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http://3.bp.blogspot.com/-6nJlSmHSzFA/T3kPcf-wgrI/AAAAAAAAAOM/yybLNzlpahk/s1600/The_ocean_by_xi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upload.wikimedia.org/wikipedia/commons/b/b8/Number-2-penc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9109555" cy="3138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9394" name="Picture 2" descr="http://upload.wikimedia.org/wikipedia/commons/f/f2/Lab_mouse_mg_3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10286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cheezdailysquee.files.wordpress.com/2012/05/cute-animals-small-medium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71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8" y="2714620"/>
            <a:ext cx="3543296" cy="1143000"/>
          </a:xfrm>
        </p:spPr>
        <p:txBody>
          <a:bodyPr/>
          <a:lstStyle/>
          <a:p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Size</a:t>
            </a:r>
            <a:endParaRPr lang="ko-KR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8370" name="Picture 2" descr="http://www.topicsites.com/images/ipad-eboo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6703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www.ledr.com/colours/bl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339" y="0"/>
            <a:ext cx="885766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7346" name="Picture 2" descr="http://www.lifeinkorea.com/pictures/tcs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574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http://stuffyoudontwant.com/wp-content/uploads/2011/10/soccer-b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57166"/>
            <a:ext cx="6215106" cy="6201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ronireports.com/wp-content/uploads/2012/09/avatar-james-cameron-sequ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www.aflowersgift.com/images/cake-ta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7786742" cy="6056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www.trainweb.org/tgvpages/images/korea/koreatrain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577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6802" name="Picture 2" descr="http://t2.gstatic.com/images?q=tbn:ANd9GcTGrX1nbOtEm-BqNQYPSbR-kXfWIGpB1UUrpe1tmiTXpViXBB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3733800" cy="4301339"/>
          </a:xfrm>
          <a:prstGeom prst="rect">
            <a:avLst/>
          </a:prstGeom>
          <a:noFill/>
        </p:spPr>
      </p:pic>
      <p:pic>
        <p:nvPicPr>
          <p:cNvPr id="76804" name="Picture 4" descr="http://reclaimmylife.files.wordpress.com/2012/05/fat-and-th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645" y="1600200"/>
            <a:ext cx="4776355" cy="420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00298" y="1071546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Age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the-career-forge.com/wp-content/uploads/2011/03/7_ag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9167405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upload.wikimedia.org/wikipedia/commons/6/6e/Similar-geometric-shap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391658" cy="6500834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3174" y="2214554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Shape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302</Words>
  <Application>Microsoft Office PowerPoint</Application>
  <PresentationFormat>화면 슬라이드 쇼(4:3)</PresentationFormat>
  <Paragraphs>78</Paragraphs>
  <Slides>65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65</vt:i4>
      </vt:variant>
    </vt:vector>
  </HeadingPairs>
  <TitlesOfParts>
    <vt:vector size="68" baseType="lpstr">
      <vt:lpstr>맑은 고딕</vt:lpstr>
      <vt:lpstr>Arial</vt:lpstr>
      <vt:lpstr>Office 테마</vt:lpstr>
      <vt:lpstr>Lesson 16 – Adjective Order</vt:lpstr>
      <vt:lpstr>PowerPoint 프레젠테이션</vt:lpstr>
      <vt:lpstr>PowerPoint 프레젠테이션</vt:lpstr>
      <vt:lpstr>Opinion </vt:lpstr>
      <vt:lpstr>Opinion   </vt:lpstr>
      <vt:lpstr>Size</vt:lpstr>
      <vt:lpstr>PowerPoint 프레젠테이션</vt:lpstr>
      <vt:lpstr>PowerPoint 프레젠테이션</vt:lpstr>
      <vt:lpstr>PowerPoint 프레젠테이션</vt:lpstr>
      <vt:lpstr>Shapes </vt:lpstr>
      <vt:lpstr>Rectangle = Rectangular </vt:lpstr>
      <vt:lpstr>Triangle = Triangular </vt:lpstr>
      <vt:lpstr>Square = Square </vt:lpstr>
      <vt:lpstr>Circle = Round </vt:lpstr>
      <vt:lpstr>Pointy </vt:lpstr>
      <vt:lpstr>PowerPoint 프레젠테이션</vt:lpstr>
      <vt:lpstr>PowerPoint 프레젠테이션</vt:lpstr>
      <vt:lpstr>Pink </vt:lpstr>
      <vt:lpstr>Brown </vt:lpstr>
      <vt:lpstr>Colorful </vt:lpstr>
      <vt:lpstr>Black </vt:lpstr>
      <vt:lpstr>White</vt:lpstr>
      <vt:lpstr>Grey</vt:lpstr>
      <vt:lpstr>PowerPoint 프레젠테이션</vt:lpstr>
      <vt:lpstr>Clear </vt:lpstr>
      <vt:lpstr>PowerPoint 프레젠테이션</vt:lpstr>
      <vt:lpstr>PowerPoint 프레젠테이션</vt:lpstr>
      <vt:lpstr>Asian </vt:lpstr>
      <vt:lpstr>Australian </vt:lpstr>
      <vt:lpstr>North American </vt:lpstr>
      <vt:lpstr>South American </vt:lpstr>
      <vt:lpstr>European </vt:lpstr>
      <vt:lpstr>African </vt:lpstr>
      <vt:lpstr>PowerPoint 프레젠테이션</vt:lpstr>
      <vt:lpstr>PowerPoint 프레젠테이션</vt:lpstr>
      <vt:lpstr>A hanok is an old, wooden, Korean house.  </vt:lpstr>
      <vt:lpstr>She uses a round, red wooden tennis racket. </vt:lpstr>
      <vt:lpstr>He was an ugly, tall, old, European Pirate </vt:lpstr>
      <vt:lpstr>Look at that cute, tiny, young German Shepherd.   </vt:lpstr>
      <vt:lpstr>Letter and Adjective </vt:lpstr>
      <vt:lpstr>Letters and Adjectives </vt:lpstr>
      <vt:lpstr>Questions:</vt:lpstr>
      <vt:lpstr>Opinion </vt:lpstr>
      <vt:lpstr>Size</vt:lpstr>
      <vt:lpstr>Age</vt:lpstr>
      <vt:lpstr>Shape</vt:lpstr>
      <vt:lpstr>Color </vt:lpstr>
      <vt:lpstr>Origin </vt:lpstr>
      <vt:lpstr>Material </vt:lpstr>
      <vt:lpstr>Purpose </vt:lpstr>
      <vt:lpstr>Guessing Game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16 – Adjective Order</dc:title>
  <dc:creator>user</dc:creator>
  <cp:lastModifiedBy>user</cp:lastModifiedBy>
  <cp:revision>3</cp:revision>
  <dcterms:created xsi:type="dcterms:W3CDTF">2015-11-11T07:14:18Z</dcterms:created>
  <dcterms:modified xsi:type="dcterms:W3CDTF">2015-11-26T05:04:17Z</dcterms:modified>
</cp:coreProperties>
</file>