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2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4DDB-DE16-4711-8E9D-BBFAE8C9C68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F7EC-77E7-4752-956C-1D97E82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Adjectives Again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Material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it </a:t>
            </a:r>
            <a:r>
              <a:rPr lang="en-US" altLang="ko-KR" u="sng" dirty="0" smtClean="0"/>
              <a:t>made</a:t>
            </a:r>
            <a:r>
              <a:rPr lang="en-US" altLang="ko-KR" dirty="0" smtClean="0"/>
              <a:t> from?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plastic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Is it hard / soft?</a:t>
            </a:r>
          </a:p>
        </p:txBody>
      </p:sp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9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Purpose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it used for?  </a:t>
            </a:r>
            <a:endParaRPr lang="ko-KR" altLang="en-US" dirty="0"/>
          </a:p>
        </p:txBody>
      </p:sp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0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 Burst Effect Powerpoint Templa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Guessing Game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Ask questions to learn about the “noun”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Guess what it is.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Whoever guesses correctly gets to choose the next player.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2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upload.wikimedia.org/wikipedia/commons/7/73/Lion_waiting_in_Nami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1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6386" name="Picture 2" descr="http://dragonartz.files.wordpress.com/2009/07/vector-rainbow-in-the-clouds-prev-by-dragonart.jpg?w=495&amp;h=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85861"/>
            <a:ext cx="9064937" cy="4614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5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http://static.ddmcdn.com/gif/willow/coral-snake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4290"/>
            <a:ext cx="9155460" cy="635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6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www.laleva.org/eng/img/2-airpl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6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http://4.bp.blogspot.com/-mhQLu2I8d7s/UIpKk6vm-RI/AAAAAAAAIAg/AnQlPQ1-uMg/s640/Yoo+Jae+S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71612"/>
            <a:ext cx="9191656" cy="4595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3.bp.blogspot.com/-6nJlSmHSzFA/T3kPcf-wgrI/AAAAAAAAAOM/yybLNzlpahk/s1600/The_ocean_by_xi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1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upload.wikimedia.org/wikipedia/commons/b/b8/Number-2-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000240"/>
            <a:ext cx="9109555" cy="313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What are the types of adjectives?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Opinion</a:t>
            </a:r>
          </a:p>
          <a:p>
            <a:pPr marL="0" indent="0" algn="ctr">
              <a:buNone/>
            </a:pPr>
            <a:r>
              <a:rPr lang="en-US" dirty="0" smtClean="0"/>
              <a:t>Size</a:t>
            </a:r>
          </a:p>
          <a:p>
            <a:pPr marL="0" indent="0" algn="ctr">
              <a:buNone/>
            </a:pPr>
            <a:r>
              <a:rPr lang="en-US" dirty="0" smtClean="0"/>
              <a:t>Age</a:t>
            </a:r>
          </a:p>
          <a:p>
            <a:pPr marL="0" indent="0" algn="ctr">
              <a:buNone/>
            </a:pPr>
            <a:r>
              <a:rPr lang="en-US" dirty="0" smtClean="0"/>
              <a:t>Shape </a:t>
            </a:r>
          </a:p>
          <a:p>
            <a:pPr marL="0" indent="0" algn="ctr">
              <a:buNone/>
            </a:pPr>
            <a:r>
              <a:rPr lang="en-US" dirty="0" smtClean="0"/>
              <a:t>Color </a:t>
            </a:r>
          </a:p>
          <a:p>
            <a:pPr marL="0" indent="0" algn="ctr">
              <a:buNone/>
            </a:pPr>
            <a:r>
              <a:rPr lang="en-US" dirty="0" smtClean="0"/>
              <a:t>Origin</a:t>
            </a:r>
          </a:p>
          <a:p>
            <a:pPr marL="0" indent="0" algn="ctr">
              <a:buNone/>
            </a:pPr>
            <a:r>
              <a:rPr lang="en-US" dirty="0" smtClean="0"/>
              <a:t>Material </a:t>
            </a:r>
          </a:p>
          <a:p>
            <a:pPr marL="0" indent="0" algn="ctr">
              <a:buNone/>
            </a:pPr>
            <a:r>
              <a:rPr lang="en-US" dirty="0" smtClean="0"/>
              <a:t>Purpose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9394" name="Picture 2" descr="http://upload.wikimedia.org/wikipedia/commons/f/f2/Lab_mouse_mg_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0"/>
            <a:ext cx="10286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8370" name="Picture 2" descr="http://www.topicsites.com/images/ipad-e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795" y="0"/>
            <a:ext cx="467032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www.ledr.com/colours/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340" y="0"/>
            <a:ext cx="885766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7346" name="Picture 2" descr="http://www.lifeinkorea.com/pictures/tc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574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1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http://stuffyoudontwant.com/wp-content/uploads/2011/10/soccer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6" y="357166"/>
            <a:ext cx="6215106" cy="6201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ronireports.com/wp-content/uploads/2012/09/avatar-james-cameron-sequ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://www.aflowersgift.com/images/cake-t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571481"/>
            <a:ext cx="7786742" cy="605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0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www.trainweb.org/tgvpages/images/korea/koreatrai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95774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6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Scattergories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word that goes with the adjectives and the letter.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*Same answers do </a:t>
            </a:r>
            <a:r>
              <a:rPr lang="en-US" smtClean="0"/>
              <a:t>not count*</a:t>
            </a:r>
            <a:endParaRPr lang="en-US" dirty="0"/>
          </a:p>
        </p:txBody>
      </p:sp>
      <p:pic>
        <p:nvPicPr>
          <p:cNvPr id="1026" name="Picture 2" descr="http://cdn.slidesharecdn.com/ss_thumbnails/scattergories-110301053609-phpapp01-thumbnail-4.jpg?cb=1298957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1" y="2524991"/>
            <a:ext cx="5774689" cy="43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Questions: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Opinion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you think it is </a:t>
            </a:r>
            <a:r>
              <a:rPr lang="en-US" altLang="ko-KR" u="sng" dirty="0" smtClean="0"/>
              <a:t>ugly</a:t>
            </a:r>
            <a:r>
              <a:rPr lang="en-US" altLang="ko-KR" dirty="0" smtClean="0"/>
              <a:t>? 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beautiful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pic>
        <p:nvPicPr>
          <p:cNvPr id="9218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1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Size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</a:t>
            </a:r>
            <a:r>
              <a:rPr lang="en-US" altLang="ko-KR" u="sng" dirty="0" smtClean="0"/>
              <a:t>big</a:t>
            </a:r>
            <a:r>
              <a:rPr lang="en-US" altLang="ko-KR" dirty="0" smtClean="0"/>
              <a:t> is it? 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small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pic>
        <p:nvPicPr>
          <p:cNvPr id="9218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</a:t>
            </a:r>
            <a:r>
              <a:rPr lang="en-US" altLang="ko-KR" u="sng" dirty="0" smtClean="0"/>
              <a:t>old</a:t>
            </a:r>
            <a:r>
              <a:rPr lang="en-US" altLang="ko-KR" dirty="0" smtClean="0"/>
              <a:t> is it? 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new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9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Shape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</a:t>
            </a:r>
            <a:r>
              <a:rPr lang="en-US" altLang="ko-KR" u="sng" dirty="0" smtClean="0"/>
              <a:t>shape</a:t>
            </a:r>
            <a:r>
              <a:rPr lang="en-US" altLang="ko-KR" dirty="0" smtClean="0"/>
              <a:t> is it? 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pointy</a:t>
            </a:r>
            <a:r>
              <a:rPr lang="en-US" altLang="ko-KR" dirty="0" smtClean="0"/>
              <a:t>?  </a:t>
            </a:r>
          </a:p>
          <a:p>
            <a:r>
              <a:rPr lang="en-US" altLang="ko-KR" dirty="0" smtClean="0"/>
              <a:t>How many </a:t>
            </a:r>
            <a:r>
              <a:rPr lang="en-US" altLang="ko-KR" u="sng" dirty="0" smtClean="0"/>
              <a:t>sides</a:t>
            </a:r>
            <a:r>
              <a:rPr lang="en-US" altLang="ko-KR" dirty="0" smtClean="0"/>
              <a:t> does it have?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4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</a:t>
            </a:r>
            <a:r>
              <a:rPr lang="en-US" altLang="ko-KR" u="sng" dirty="0" smtClean="0"/>
              <a:t>color</a:t>
            </a:r>
            <a:r>
              <a:rPr lang="en-US" altLang="ko-KR" dirty="0" smtClean="0"/>
              <a:t> is it?  </a:t>
            </a:r>
          </a:p>
          <a:p>
            <a:r>
              <a:rPr lang="en-US" altLang="ko-KR" dirty="0" smtClean="0"/>
              <a:t>Is it </a:t>
            </a:r>
            <a:r>
              <a:rPr lang="en-US" altLang="ko-KR" u="sng" dirty="0" smtClean="0"/>
              <a:t>blue</a:t>
            </a:r>
            <a:r>
              <a:rPr lang="en-US" altLang="ko-KR" dirty="0" smtClean="0"/>
              <a:t>?  </a:t>
            </a:r>
          </a:p>
          <a:p>
            <a:pPr lvl="1"/>
            <a:r>
              <a:rPr lang="en-US" altLang="ko-KR" dirty="0" smtClean="0"/>
              <a:t>Is it light / dark blue?</a:t>
            </a:r>
            <a:endParaRPr lang="ko-KR" altLang="en-US" dirty="0"/>
          </a:p>
        </p:txBody>
      </p:sp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3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Origin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Where is it from?</a:t>
            </a:r>
          </a:p>
          <a:p>
            <a:r>
              <a:rPr lang="en-US" altLang="ko-KR" dirty="0" smtClean="0"/>
              <a:t>Is it Korean?  </a:t>
            </a:r>
            <a:endParaRPr lang="ko-KR" altLang="en-US" dirty="0"/>
          </a:p>
        </p:txBody>
      </p:sp>
      <p:pic>
        <p:nvPicPr>
          <p:cNvPr id="4" name="Picture 2" descr="http://images.huffingtonpost.com/2010-02-04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79600"/>
            <a:ext cx="3733800" cy="497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3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</Words>
  <Application>Microsoft Office PowerPoint</Application>
  <PresentationFormat>와이드스크린</PresentationFormat>
  <Paragraphs>49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Office 테마</vt:lpstr>
      <vt:lpstr>Adjectives Again</vt:lpstr>
      <vt:lpstr>What are the types of adjectives?</vt:lpstr>
      <vt:lpstr>Questions:</vt:lpstr>
      <vt:lpstr>Opinion </vt:lpstr>
      <vt:lpstr>Size</vt:lpstr>
      <vt:lpstr>Age</vt:lpstr>
      <vt:lpstr>Shape</vt:lpstr>
      <vt:lpstr>Color </vt:lpstr>
      <vt:lpstr>Origin </vt:lpstr>
      <vt:lpstr>Material </vt:lpstr>
      <vt:lpstr>Purpose </vt:lpstr>
      <vt:lpstr>Guessing Game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Scattergories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Again</dc:title>
  <dc:creator>user</dc:creator>
  <cp:lastModifiedBy>user</cp:lastModifiedBy>
  <cp:revision>4</cp:revision>
  <dcterms:created xsi:type="dcterms:W3CDTF">2015-11-26T05:08:04Z</dcterms:created>
  <dcterms:modified xsi:type="dcterms:W3CDTF">2015-11-30T03:46:19Z</dcterms:modified>
</cp:coreProperties>
</file>